
<file path=[Content_Types].xml><?xml version="1.0" encoding="utf-8"?>
<Types xmlns="http://schemas.openxmlformats.org/package/2006/content-types">
  <Default Extension="bin" ContentType="application/vnd.openxmlformats-officedocument.oleObject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4"/>
    <p:sldMasterId id="2147483652" r:id="rId5"/>
  </p:sldMasterIdLst>
  <p:notesMasterIdLst>
    <p:notesMasterId r:id="rId17"/>
  </p:notesMasterIdLst>
  <p:handoutMasterIdLst>
    <p:handoutMasterId r:id="rId18"/>
  </p:handoutMasterIdLst>
  <p:sldIdLst>
    <p:sldId id="281" r:id="rId6"/>
    <p:sldId id="279" r:id="rId7"/>
    <p:sldId id="263" r:id="rId8"/>
    <p:sldId id="260" r:id="rId9"/>
    <p:sldId id="280" r:id="rId10"/>
    <p:sldId id="275" r:id="rId11"/>
    <p:sldId id="276" r:id="rId12"/>
    <p:sldId id="283" r:id="rId13"/>
    <p:sldId id="267" r:id="rId14"/>
    <p:sldId id="282" r:id="rId15"/>
    <p:sldId id="277" r:id="rId16"/>
  </p:sldIdLst>
  <p:sldSz cx="9144000" cy="6858000" type="screen4x3"/>
  <p:notesSz cx="6797675" cy="9926638"/>
  <p:defaultTextStyle>
    <a:defPPr>
      <a:defRPr lang="de-DE"/>
    </a:defPPr>
    <a:lvl1pPr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1pPr>
    <a:lvl2pPr marL="4572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2pPr>
    <a:lvl3pPr marL="9144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3pPr>
    <a:lvl4pPr marL="13716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4pPr>
    <a:lvl5pPr marL="18288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127">
          <p15:clr>
            <a:srgbClr val="A4A3A4"/>
          </p15:clr>
        </p15:guide>
        <p15:guide id="2" pos="2141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4DF1F"/>
    <a:srgbClr val="A07E18"/>
    <a:srgbClr val="FFFF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BF637373-BAC7-45B7-811D-AEE6A935FB91}" v="5" dt="2026-09-21T06:30:14.087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2173" autoAdjust="0"/>
    <p:restoredTop sz="85486" autoAdjust="0"/>
  </p:normalViewPr>
  <p:slideViewPr>
    <p:cSldViewPr snapToGrid="0" snapToObjects="1">
      <p:cViewPr varScale="1">
        <p:scale>
          <a:sx n="45" d="100"/>
          <a:sy n="45" d="100"/>
        </p:scale>
        <p:origin x="726" y="4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 snapToObjects="1">
      <p:cViewPr>
        <p:scale>
          <a:sx n="125" d="100"/>
          <a:sy n="125" d="100"/>
        </p:scale>
        <p:origin x="-3036" y="-48"/>
      </p:cViewPr>
      <p:guideLst>
        <p:guide orient="horz" pos="3127"/>
        <p:guide pos="2141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handoutMaster" Target="handoutMasters/handoutMaster1.xml"/><Relationship Id="rId3" Type="http://schemas.openxmlformats.org/officeDocument/2006/relationships/customXml" Target="../customXml/item3.xml"/><Relationship Id="rId21" Type="http://schemas.openxmlformats.org/officeDocument/2006/relationships/theme" Target="theme/theme1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notesMaster" Target="notesMasters/notesMaster1.xml"/><Relationship Id="rId2" Type="http://schemas.openxmlformats.org/officeDocument/2006/relationships/customXml" Target="../customXml/item2.xml"/><Relationship Id="rId16" Type="http://schemas.openxmlformats.org/officeDocument/2006/relationships/slide" Target="slides/slide11.xml"/><Relationship Id="rId20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microsoft.com/office/2015/10/relationships/revisionInfo" Target="revisionInfo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10.xml"/><Relationship Id="rId23" Type="http://schemas.microsoft.com/office/2016/11/relationships/changesInfo" Target="changesInfos/changesInfo1.xml"/><Relationship Id="rId10" Type="http://schemas.openxmlformats.org/officeDocument/2006/relationships/slide" Target="slides/slide5.xml"/><Relationship Id="rId19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Anja Ebener" userId="ec510065-b0df-4811-ae8e-220aa151ab00" providerId="ADAL" clId="{6026184A-DC20-4624-9C80-828E91097579}"/>
    <pc:docChg chg="modSld">
      <pc:chgData name="Anja Ebener" userId="ec510065-b0df-4811-ae8e-220aa151ab00" providerId="ADAL" clId="{6026184A-DC20-4624-9C80-828E91097579}" dt="2026-09-21T06:30:14.087" v="4" actId="20578"/>
      <pc:docMkLst>
        <pc:docMk/>
      </pc:docMkLst>
      <pc:sldChg chg="modSp">
        <pc:chgData name="Anja Ebener" userId="ec510065-b0df-4811-ae8e-220aa151ab00" providerId="ADAL" clId="{6026184A-DC20-4624-9C80-828E91097579}" dt="2026-09-21T06:30:14.087" v="4" actId="20578"/>
        <pc:sldMkLst>
          <pc:docMk/>
          <pc:sldMk cId="0" sldId="260"/>
        </pc:sldMkLst>
        <pc:spChg chg="mod">
          <ac:chgData name="Anja Ebener" userId="ec510065-b0df-4811-ae8e-220aa151ab00" providerId="ADAL" clId="{6026184A-DC20-4624-9C80-828E91097579}" dt="2026-09-21T06:30:14.087" v="4" actId="20578"/>
          <ac:spMkLst>
            <pc:docMk/>
            <pc:sldMk cId="0" sldId="260"/>
            <ac:spMk id="2" creationId="{F9FAD5D5-D895-A8DF-F60C-D7908BCED426}"/>
          </ac:spMkLst>
        </pc:spChg>
      </pc:sldChg>
    </pc:docChg>
  </pc:docChgLst>
</pc:chgInfo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#3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1C35440B-A210-477B-9249-0840A0F96345}" type="doc">
      <dgm:prSet loTypeId="urn:microsoft.com/office/officeart/2005/8/layout/orgChart1" loCatId="hierarchy" qsTypeId="urn:microsoft.com/office/officeart/2005/8/quickstyle/3d6#3" qsCatId="3D" csTypeId="urn:microsoft.com/office/officeart/2005/8/colors/accent1_2#3" csCatId="accent1" phldr="1"/>
      <dgm:spPr/>
      <dgm:t>
        <a:bodyPr/>
        <a:lstStyle/>
        <a:p>
          <a:endParaRPr lang="de-CH"/>
        </a:p>
      </dgm:t>
    </dgm:pt>
    <dgm:pt modelId="{EEFA8436-FD18-4843-AA96-E6B2683EC995}">
      <dgm:prSet phldrT="[Text]"/>
      <dgm:spPr/>
      <dgm:t>
        <a:bodyPr/>
        <a:lstStyle/>
        <a:p>
          <a:r>
            <a:rPr lang="de-CH" dirty="0" err="1"/>
            <a:t>apiservice</a:t>
          </a:r>
          <a:endParaRPr lang="de-CH" dirty="0"/>
        </a:p>
      </dgm:t>
    </dgm:pt>
    <dgm:pt modelId="{620DDE6D-75C3-4DC5-BAAB-9D14D6FAB3AC}" type="parTrans" cxnId="{CD3FE02D-1601-4CBA-9F8D-D1BAF92DA69C}">
      <dgm:prSet/>
      <dgm:spPr/>
      <dgm:t>
        <a:bodyPr/>
        <a:lstStyle/>
        <a:p>
          <a:endParaRPr lang="de-CH"/>
        </a:p>
      </dgm:t>
    </dgm:pt>
    <dgm:pt modelId="{814FB0E8-2EE8-4A67-9E7A-B9892D9B697B}" type="sibTrans" cxnId="{CD3FE02D-1601-4CBA-9F8D-D1BAF92DA69C}">
      <dgm:prSet/>
      <dgm:spPr/>
      <dgm:t>
        <a:bodyPr/>
        <a:lstStyle/>
        <a:p>
          <a:endParaRPr lang="de-CH"/>
        </a:p>
      </dgm:t>
    </dgm:pt>
    <dgm:pt modelId="{2089A405-5B6F-4C0C-A6D7-432CCC63D3D9}">
      <dgm:prSet phldrT="[Text]"/>
      <dgm:spPr/>
      <dgm:t>
        <a:bodyPr/>
        <a:lstStyle/>
        <a:p>
          <a:r>
            <a:rPr lang="fr-FR" noProof="0" dirty="0"/>
            <a:t>Elevage</a:t>
          </a:r>
        </a:p>
      </dgm:t>
    </dgm:pt>
    <dgm:pt modelId="{74599A96-CC8C-4E0D-93AC-33D606EB3F4B}" type="parTrans" cxnId="{4FB2F930-23DA-4348-A015-E4D898BFC9BD}">
      <dgm:prSet/>
      <dgm:spPr/>
      <dgm:t>
        <a:bodyPr/>
        <a:lstStyle/>
        <a:p>
          <a:endParaRPr lang="de-CH"/>
        </a:p>
      </dgm:t>
    </dgm:pt>
    <dgm:pt modelId="{B2896BF8-DC24-461A-874A-6DAE514D23A0}" type="sibTrans" cxnId="{4FB2F930-23DA-4348-A015-E4D898BFC9BD}">
      <dgm:prSet/>
      <dgm:spPr/>
      <dgm:t>
        <a:bodyPr/>
        <a:lstStyle/>
        <a:p>
          <a:endParaRPr lang="de-CH"/>
        </a:p>
      </dgm:t>
    </dgm:pt>
    <dgm:pt modelId="{E2227527-2223-4FC6-8024-61BEF95DA3C7}">
      <dgm:prSet phldrT="[Text]"/>
      <dgm:spPr/>
      <dgm:t>
        <a:bodyPr/>
        <a:lstStyle/>
        <a:p>
          <a:r>
            <a:rPr lang="de-CH"/>
            <a:t>Services </a:t>
          </a:r>
          <a:r>
            <a:rPr lang="de-CH" dirty="0" err="1"/>
            <a:t>pour</a:t>
          </a:r>
          <a:r>
            <a:rPr lang="de-CH" dirty="0"/>
            <a:t> apisuisse</a:t>
          </a:r>
        </a:p>
      </dgm:t>
    </dgm:pt>
    <dgm:pt modelId="{37E38D7D-7EC7-4983-8954-AFAD0B8C8EB5}" type="parTrans" cxnId="{3C57C5A0-D541-492C-8F36-60CD2AC82F95}">
      <dgm:prSet/>
      <dgm:spPr/>
      <dgm:t>
        <a:bodyPr/>
        <a:lstStyle/>
        <a:p>
          <a:endParaRPr lang="de-CH"/>
        </a:p>
      </dgm:t>
    </dgm:pt>
    <dgm:pt modelId="{C85D3C59-ED6F-44BE-9644-4AF466062190}" type="sibTrans" cxnId="{3C57C5A0-D541-492C-8F36-60CD2AC82F95}">
      <dgm:prSet/>
      <dgm:spPr/>
      <dgm:t>
        <a:bodyPr/>
        <a:lstStyle/>
        <a:p>
          <a:endParaRPr lang="de-CH"/>
        </a:p>
      </dgm:t>
    </dgm:pt>
    <dgm:pt modelId="{74E3EA50-688B-4D20-A094-AB1280AC7A7B}">
      <dgm:prSet/>
      <dgm:spPr>
        <a:solidFill>
          <a:srgbClr val="00B050"/>
        </a:solidFill>
      </dgm:spPr>
      <dgm:t>
        <a:bodyPr/>
        <a:lstStyle/>
        <a:p>
          <a:r>
            <a:rPr lang="de-CH" dirty="0"/>
            <a:t>SSA</a:t>
          </a:r>
        </a:p>
      </dgm:t>
    </dgm:pt>
    <dgm:pt modelId="{972C89E9-A661-441F-BB3F-3FE28C9A18F1}" type="parTrans" cxnId="{FBEC009E-8CB5-4AAF-A81F-DFC1330AEB1F}">
      <dgm:prSet/>
      <dgm:spPr/>
      <dgm:t>
        <a:bodyPr/>
        <a:lstStyle/>
        <a:p>
          <a:endParaRPr lang="de-CH"/>
        </a:p>
      </dgm:t>
    </dgm:pt>
    <dgm:pt modelId="{540C3DEB-64F5-4694-9B83-BFA964F0A152}" type="sibTrans" cxnId="{FBEC009E-8CB5-4AAF-A81F-DFC1330AEB1F}">
      <dgm:prSet/>
      <dgm:spPr/>
      <dgm:t>
        <a:bodyPr/>
        <a:lstStyle/>
        <a:p>
          <a:endParaRPr lang="de-CH"/>
        </a:p>
      </dgm:t>
    </dgm:pt>
    <dgm:pt modelId="{CD1C2E8A-5F60-464F-90CF-4CAB09F58BF8}" type="pres">
      <dgm:prSet presAssocID="{1C35440B-A210-477B-9249-0840A0F96345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</dgm:pt>
    <dgm:pt modelId="{403A8FA3-AF23-4C90-B54A-D9670BE44D3C}" type="pres">
      <dgm:prSet presAssocID="{EEFA8436-FD18-4843-AA96-E6B2683EC995}" presName="hierRoot1" presStyleCnt="0">
        <dgm:presLayoutVars>
          <dgm:hierBranch val="init"/>
        </dgm:presLayoutVars>
      </dgm:prSet>
      <dgm:spPr/>
    </dgm:pt>
    <dgm:pt modelId="{7B2EB9A5-FFF0-4A75-AABA-E5876477AA9D}" type="pres">
      <dgm:prSet presAssocID="{EEFA8436-FD18-4843-AA96-E6B2683EC995}" presName="rootComposite1" presStyleCnt="0"/>
      <dgm:spPr/>
    </dgm:pt>
    <dgm:pt modelId="{B6551402-B2BB-461C-B9A7-68445F342A33}" type="pres">
      <dgm:prSet presAssocID="{EEFA8436-FD18-4843-AA96-E6B2683EC995}" presName="rootText1" presStyleLbl="node0" presStyleIdx="0" presStyleCnt="1">
        <dgm:presLayoutVars>
          <dgm:chPref val="3"/>
        </dgm:presLayoutVars>
      </dgm:prSet>
      <dgm:spPr/>
    </dgm:pt>
    <dgm:pt modelId="{F7DE40A5-8E5B-410F-8E40-A7D0935E4ACD}" type="pres">
      <dgm:prSet presAssocID="{EEFA8436-FD18-4843-AA96-E6B2683EC995}" presName="rootConnector1" presStyleLbl="node1" presStyleIdx="0" presStyleCnt="0"/>
      <dgm:spPr/>
    </dgm:pt>
    <dgm:pt modelId="{8EE537CB-F978-4DED-A1AD-454D9D52FCF3}" type="pres">
      <dgm:prSet presAssocID="{EEFA8436-FD18-4843-AA96-E6B2683EC995}" presName="hierChild2" presStyleCnt="0"/>
      <dgm:spPr/>
    </dgm:pt>
    <dgm:pt modelId="{95A42EB8-E021-488E-8DF4-082C4DD088B4}" type="pres">
      <dgm:prSet presAssocID="{972C89E9-A661-441F-BB3F-3FE28C9A18F1}" presName="Name37" presStyleLbl="parChTrans1D2" presStyleIdx="0" presStyleCnt="3"/>
      <dgm:spPr/>
    </dgm:pt>
    <dgm:pt modelId="{FBCF257B-6D94-42E3-8738-E84B81F5F898}" type="pres">
      <dgm:prSet presAssocID="{74E3EA50-688B-4D20-A094-AB1280AC7A7B}" presName="hierRoot2" presStyleCnt="0">
        <dgm:presLayoutVars>
          <dgm:hierBranch val="init"/>
        </dgm:presLayoutVars>
      </dgm:prSet>
      <dgm:spPr/>
    </dgm:pt>
    <dgm:pt modelId="{CEEA5F92-CF8F-4932-AACB-4BA9F8732920}" type="pres">
      <dgm:prSet presAssocID="{74E3EA50-688B-4D20-A094-AB1280AC7A7B}" presName="rootComposite" presStyleCnt="0"/>
      <dgm:spPr/>
    </dgm:pt>
    <dgm:pt modelId="{242385FD-A6FF-44A3-B86E-1DC98C326715}" type="pres">
      <dgm:prSet presAssocID="{74E3EA50-688B-4D20-A094-AB1280AC7A7B}" presName="rootText" presStyleLbl="node2" presStyleIdx="0" presStyleCnt="3">
        <dgm:presLayoutVars>
          <dgm:chPref val="3"/>
        </dgm:presLayoutVars>
      </dgm:prSet>
      <dgm:spPr/>
    </dgm:pt>
    <dgm:pt modelId="{543A3562-7486-453E-A4DD-3FD64803D649}" type="pres">
      <dgm:prSet presAssocID="{74E3EA50-688B-4D20-A094-AB1280AC7A7B}" presName="rootConnector" presStyleLbl="node2" presStyleIdx="0" presStyleCnt="3"/>
      <dgm:spPr/>
    </dgm:pt>
    <dgm:pt modelId="{7971E211-EC06-4077-910E-FF0536740C1C}" type="pres">
      <dgm:prSet presAssocID="{74E3EA50-688B-4D20-A094-AB1280AC7A7B}" presName="hierChild4" presStyleCnt="0"/>
      <dgm:spPr/>
    </dgm:pt>
    <dgm:pt modelId="{7F5226ED-326B-44CE-A1D9-ACF8A0D7D6B3}" type="pres">
      <dgm:prSet presAssocID="{74E3EA50-688B-4D20-A094-AB1280AC7A7B}" presName="hierChild5" presStyleCnt="0"/>
      <dgm:spPr/>
    </dgm:pt>
    <dgm:pt modelId="{8FBAB608-B3C3-405E-B22C-B800A9BA0179}" type="pres">
      <dgm:prSet presAssocID="{74599A96-CC8C-4E0D-93AC-33D606EB3F4B}" presName="Name37" presStyleLbl="parChTrans1D2" presStyleIdx="1" presStyleCnt="3"/>
      <dgm:spPr/>
    </dgm:pt>
    <dgm:pt modelId="{D90AE8C4-CCB9-498A-A50A-9F4C9AB0404A}" type="pres">
      <dgm:prSet presAssocID="{2089A405-5B6F-4C0C-A6D7-432CCC63D3D9}" presName="hierRoot2" presStyleCnt="0">
        <dgm:presLayoutVars>
          <dgm:hierBranch val="init"/>
        </dgm:presLayoutVars>
      </dgm:prSet>
      <dgm:spPr/>
    </dgm:pt>
    <dgm:pt modelId="{D2044A5F-BDDF-4A8F-BCD5-F3F5A1E37F8E}" type="pres">
      <dgm:prSet presAssocID="{2089A405-5B6F-4C0C-A6D7-432CCC63D3D9}" presName="rootComposite" presStyleCnt="0"/>
      <dgm:spPr/>
    </dgm:pt>
    <dgm:pt modelId="{5DB78534-FCF0-4BEF-A921-381332A6DA64}" type="pres">
      <dgm:prSet presAssocID="{2089A405-5B6F-4C0C-A6D7-432CCC63D3D9}" presName="rootText" presStyleLbl="node2" presStyleIdx="1" presStyleCnt="3">
        <dgm:presLayoutVars>
          <dgm:chPref val="3"/>
        </dgm:presLayoutVars>
      </dgm:prSet>
      <dgm:spPr/>
    </dgm:pt>
    <dgm:pt modelId="{261B37CD-A109-4254-AAD7-C18E2E5B8AB9}" type="pres">
      <dgm:prSet presAssocID="{2089A405-5B6F-4C0C-A6D7-432CCC63D3D9}" presName="rootConnector" presStyleLbl="node2" presStyleIdx="1" presStyleCnt="3"/>
      <dgm:spPr/>
    </dgm:pt>
    <dgm:pt modelId="{AD744C7B-A0FE-4F35-AE50-5941AE869AE4}" type="pres">
      <dgm:prSet presAssocID="{2089A405-5B6F-4C0C-A6D7-432CCC63D3D9}" presName="hierChild4" presStyleCnt="0"/>
      <dgm:spPr/>
    </dgm:pt>
    <dgm:pt modelId="{B71C8A35-F48D-43B1-B77D-A42E6E06FB98}" type="pres">
      <dgm:prSet presAssocID="{2089A405-5B6F-4C0C-A6D7-432CCC63D3D9}" presName="hierChild5" presStyleCnt="0"/>
      <dgm:spPr/>
    </dgm:pt>
    <dgm:pt modelId="{79CA4583-FB1C-47D0-A825-08A49C3E526E}" type="pres">
      <dgm:prSet presAssocID="{37E38D7D-7EC7-4983-8954-AFAD0B8C8EB5}" presName="Name37" presStyleLbl="parChTrans1D2" presStyleIdx="2" presStyleCnt="3"/>
      <dgm:spPr/>
    </dgm:pt>
    <dgm:pt modelId="{91C1A040-C0CF-4110-893B-37B561965A74}" type="pres">
      <dgm:prSet presAssocID="{E2227527-2223-4FC6-8024-61BEF95DA3C7}" presName="hierRoot2" presStyleCnt="0">
        <dgm:presLayoutVars>
          <dgm:hierBranch val="init"/>
        </dgm:presLayoutVars>
      </dgm:prSet>
      <dgm:spPr/>
    </dgm:pt>
    <dgm:pt modelId="{B468D6B4-8C6A-4860-88F0-FDE2A3AE5CF9}" type="pres">
      <dgm:prSet presAssocID="{E2227527-2223-4FC6-8024-61BEF95DA3C7}" presName="rootComposite" presStyleCnt="0"/>
      <dgm:spPr/>
    </dgm:pt>
    <dgm:pt modelId="{65442F56-0216-4494-B41D-F6A926678E7F}" type="pres">
      <dgm:prSet presAssocID="{E2227527-2223-4FC6-8024-61BEF95DA3C7}" presName="rootText" presStyleLbl="node2" presStyleIdx="2" presStyleCnt="3">
        <dgm:presLayoutVars>
          <dgm:chPref val="3"/>
        </dgm:presLayoutVars>
      </dgm:prSet>
      <dgm:spPr/>
    </dgm:pt>
    <dgm:pt modelId="{DA3905C3-56F4-48EC-B555-BDB5B143FC83}" type="pres">
      <dgm:prSet presAssocID="{E2227527-2223-4FC6-8024-61BEF95DA3C7}" presName="rootConnector" presStyleLbl="node2" presStyleIdx="2" presStyleCnt="3"/>
      <dgm:spPr/>
    </dgm:pt>
    <dgm:pt modelId="{8E58F4FA-462D-46C1-9AC4-8098834E2FE0}" type="pres">
      <dgm:prSet presAssocID="{E2227527-2223-4FC6-8024-61BEF95DA3C7}" presName="hierChild4" presStyleCnt="0"/>
      <dgm:spPr/>
    </dgm:pt>
    <dgm:pt modelId="{EDFF923F-6592-45BB-96AD-53C6E8469907}" type="pres">
      <dgm:prSet presAssocID="{E2227527-2223-4FC6-8024-61BEF95DA3C7}" presName="hierChild5" presStyleCnt="0"/>
      <dgm:spPr/>
    </dgm:pt>
    <dgm:pt modelId="{021ADCF0-6B37-4C9B-9B72-687B597F2A6C}" type="pres">
      <dgm:prSet presAssocID="{EEFA8436-FD18-4843-AA96-E6B2683EC995}" presName="hierChild3" presStyleCnt="0"/>
      <dgm:spPr/>
    </dgm:pt>
  </dgm:ptLst>
  <dgm:cxnLst>
    <dgm:cxn modelId="{1E0E5B19-736E-4237-B442-0D34F5E79335}" type="presOf" srcId="{74E3EA50-688B-4D20-A094-AB1280AC7A7B}" destId="{242385FD-A6FF-44A3-B86E-1DC98C326715}" srcOrd="0" destOrd="0" presId="urn:microsoft.com/office/officeart/2005/8/layout/orgChart1"/>
    <dgm:cxn modelId="{CD3FE02D-1601-4CBA-9F8D-D1BAF92DA69C}" srcId="{1C35440B-A210-477B-9249-0840A0F96345}" destId="{EEFA8436-FD18-4843-AA96-E6B2683EC995}" srcOrd="0" destOrd="0" parTransId="{620DDE6D-75C3-4DC5-BAAB-9D14D6FAB3AC}" sibTransId="{814FB0E8-2EE8-4A67-9E7A-B9892D9B697B}"/>
    <dgm:cxn modelId="{6053BF2F-6CA9-4BD0-A314-EF9599141F00}" type="presOf" srcId="{EEFA8436-FD18-4843-AA96-E6B2683EC995}" destId="{F7DE40A5-8E5B-410F-8E40-A7D0935E4ACD}" srcOrd="1" destOrd="0" presId="urn:microsoft.com/office/officeart/2005/8/layout/orgChart1"/>
    <dgm:cxn modelId="{4FB2F930-23DA-4348-A015-E4D898BFC9BD}" srcId="{EEFA8436-FD18-4843-AA96-E6B2683EC995}" destId="{2089A405-5B6F-4C0C-A6D7-432CCC63D3D9}" srcOrd="1" destOrd="0" parTransId="{74599A96-CC8C-4E0D-93AC-33D606EB3F4B}" sibTransId="{B2896BF8-DC24-461A-874A-6DAE514D23A0}"/>
    <dgm:cxn modelId="{8558FB34-AF07-4E3E-BCED-5FC9E335F9F2}" type="presOf" srcId="{2089A405-5B6F-4C0C-A6D7-432CCC63D3D9}" destId="{5DB78534-FCF0-4BEF-A921-381332A6DA64}" srcOrd="0" destOrd="0" presId="urn:microsoft.com/office/officeart/2005/8/layout/orgChart1"/>
    <dgm:cxn modelId="{000F9335-2BC9-4815-AAAD-B4F90B2DF8B2}" type="presOf" srcId="{E2227527-2223-4FC6-8024-61BEF95DA3C7}" destId="{DA3905C3-56F4-48EC-B555-BDB5B143FC83}" srcOrd="1" destOrd="0" presId="urn:microsoft.com/office/officeart/2005/8/layout/orgChart1"/>
    <dgm:cxn modelId="{E3653242-0E90-458A-B650-1399F4310D53}" type="presOf" srcId="{1C35440B-A210-477B-9249-0840A0F96345}" destId="{CD1C2E8A-5F60-464F-90CF-4CAB09F58BF8}" srcOrd="0" destOrd="0" presId="urn:microsoft.com/office/officeart/2005/8/layout/orgChart1"/>
    <dgm:cxn modelId="{BE406546-37F4-4C89-A40D-A4AB00B91762}" type="presOf" srcId="{2089A405-5B6F-4C0C-A6D7-432CCC63D3D9}" destId="{261B37CD-A109-4254-AAD7-C18E2E5B8AB9}" srcOrd="1" destOrd="0" presId="urn:microsoft.com/office/officeart/2005/8/layout/orgChart1"/>
    <dgm:cxn modelId="{BA879753-8081-4D17-8043-205B808C3E62}" type="presOf" srcId="{E2227527-2223-4FC6-8024-61BEF95DA3C7}" destId="{65442F56-0216-4494-B41D-F6A926678E7F}" srcOrd="0" destOrd="0" presId="urn:microsoft.com/office/officeart/2005/8/layout/orgChart1"/>
    <dgm:cxn modelId="{2036568C-7AED-49CE-A659-70489F308FEE}" type="presOf" srcId="{74E3EA50-688B-4D20-A094-AB1280AC7A7B}" destId="{543A3562-7486-453E-A4DD-3FD64803D649}" srcOrd="1" destOrd="0" presId="urn:microsoft.com/office/officeart/2005/8/layout/orgChart1"/>
    <dgm:cxn modelId="{FBEC009E-8CB5-4AAF-A81F-DFC1330AEB1F}" srcId="{EEFA8436-FD18-4843-AA96-E6B2683EC995}" destId="{74E3EA50-688B-4D20-A094-AB1280AC7A7B}" srcOrd="0" destOrd="0" parTransId="{972C89E9-A661-441F-BB3F-3FE28C9A18F1}" sibTransId="{540C3DEB-64F5-4694-9B83-BFA964F0A152}"/>
    <dgm:cxn modelId="{3C57C5A0-D541-492C-8F36-60CD2AC82F95}" srcId="{EEFA8436-FD18-4843-AA96-E6B2683EC995}" destId="{E2227527-2223-4FC6-8024-61BEF95DA3C7}" srcOrd="2" destOrd="0" parTransId="{37E38D7D-7EC7-4983-8954-AFAD0B8C8EB5}" sibTransId="{C85D3C59-ED6F-44BE-9644-4AF466062190}"/>
    <dgm:cxn modelId="{992C3FC5-C873-49BB-BF9B-F5CBE0C8E76E}" type="presOf" srcId="{EEFA8436-FD18-4843-AA96-E6B2683EC995}" destId="{B6551402-B2BB-461C-B9A7-68445F342A33}" srcOrd="0" destOrd="0" presId="urn:microsoft.com/office/officeart/2005/8/layout/orgChart1"/>
    <dgm:cxn modelId="{FB2A42D7-62D2-4E91-B167-B2FC6949C0A0}" type="presOf" srcId="{37E38D7D-7EC7-4983-8954-AFAD0B8C8EB5}" destId="{79CA4583-FB1C-47D0-A825-08A49C3E526E}" srcOrd="0" destOrd="0" presId="urn:microsoft.com/office/officeart/2005/8/layout/orgChart1"/>
    <dgm:cxn modelId="{4000B3E0-AA91-4EE5-AF66-8DCD39DE4105}" type="presOf" srcId="{74599A96-CC8C-4E0D-93AC-33D606EB3F4B}" destId="{8FBAB608-B3C3-405E-B22C-B800A9BA0179}" srcOrd="0" destOrd="0" presId="urn:microsoft.com/office/officeart/2005/8/layout/orgChart1"/>
    <dgm:cxn modelId="{1D846EED-6E15-4528-A333-18BBC0DE2C2B}" type="presOf" srcId="{972C89E9-A661-441F-BB3F-3FE28C9A18F1}" destId="{95A42EB8-E021-488E-8DF4-082C4DD088B4}" srcOrd="0" destOrd="0" presId="urn:microsoft.com/office/officeart/2005/8/layout/orgChart1"/>
    <dgm:cxn modelId="{F035D8AF-A8A5-46B5-9BD3-4690BC08A675}" type="presParOf" srcId="{CD1C2E8A-5F60-464F-90CF-4CAB09F58BF8}" destId="{403A8FA3-AF23-4C90-B54A-D9670BE44D3C}" srcOrd="0" destOrd="0" presId="urn:microsoft.com/office/officeart/2005/8/layout/orgChart1"/>
    <dgm:cxn modelId="{F5B9E8AB-B2AA-428D-A4AF-0C7670C542AA}" type="presParOf" srcId="{403A8FA3-AF23-4C90-B54A-D9670BE44D3C}" destId="{7B2EB9A5-FFF0-4A75-AABA-E5876477AA9D}" srcOrd="0" destOrd="0" presId="urn:microsoft.com/office/officeart/2005/8/layout/orgChart1"/>
    <dgm:cxn modelId="{0DEE5E67-229D-417F-98D9-2D8A4788EECA}" type="presParOf" srcId="{7B2EB9A5-FFF0-4A75-AABA-E5876477AA9D}" destId="{B6551402-B2BB-461C-B9A7-68445F342A33}" srcOrd="0" destOrd="0" presId="urn:microsoft.com/office/officeart/2005/8/layout/orgChart1"/>
    <dgm:cxn modelId="{DEAA3A7F-4FF8-410B-A8A6-15FBD153C481}" type="presParOf" srcId="{7B2EB9A5-FFF0-4A75-AABA-E5876477AA9D}" destId="{F7DE40A5-8E5B-410F-8E40-A7D0935E4ACD}" srcOrd="1" destOrd="0" presId="urn:microsoft.com/office/officeart/2005/8/layout/orgChart1"/>
    <dgm:cxn modelId="{72B159A5-4CB5-44EF-8F36-274FA4535E4E}" type="presParOf" srcId="{403A8FA3-AF23-4C90-B54A-D9670BE44D3C}" destId="{8EE537CB-F978-4DED-A1AD-454D9D52FCF3}" srcOrd="1" destOrd="0" presId="urn:microsoft.com/office/officeart/2005/8/layout/orgChart1"/>
    <dgm:cxn modelId="{1D46A34E-5D71-4129-99DA-2F10FB3CBFF2}" type="presParOf" srcId="{8EE537CB-F978-4DED-A1AD-454D9D52FCF3}" destId="{95A42EB8-E021-488E-8DF4-082C4DD088B4}" srcOrd="0" destOrd="0" presId="urn:microsoft.com/office/officeart/2005/8/layout/orgChart1"/>
    <dgm:cxn modelId="{E5B65552-E460-4C7E-927E-F19F1EB78C66}" type="presParOf" srcId="{8EE537CB-F978-4DED-A1AD-454D9D52FCF3}" destId="{FBCF257B-6D94-42E3-8738-E84B81F5F898}" srcOrd="1" destOrd="0" presId="urn:microsoft.com/office/officeart/2005/8/layout/orgChart1"/>
    <dgm:cxn modelId="{5D759BB0-FFA3-465E-9F59-2E66F597C565}" type="presParOf" srcId="{FBCF257B-6D94-42E3-8738-E84B81F5F898}" destId="{CEEA5F92-CF8F-4932-AACB-4BA9F8732920}" srcOrd="0" destOrd="0" presId="urn:microsoft.com/office/officeart/2005/8/layout/orgChart1"/>
    <dgm:cxn modelId="{5BE97975-A64B-4EAC-8C21-91B75B5CC134}" type="presParOf" srcId="{CEEA5F92-CF8F-4932-AACB-4BA9F8732920}" destId="{242385FD-A6FF-44A3-B86E-1DC98C326715}" srcOrd="0" destOrd="0" presId="urn:microsoft.com/office/officeart/2005/8/layout/orgChart1"/>
    <dgm:cxn modelId="{51D7F9A4-529B-4621-B8A2-84C1FF4CDC6E}" type="presParOf" srcId="{CEEA5F92-CF8F-4932-AACB-4BA9F8732920}" destId="{543A3562-7486-453E-A4DD-3FD64803D649}" srcOrd="1" destOrd="0" presId="urn:microsoft.com/office/officeart/2005/8/layout/orgChart1"/>
    <dgm:cxn modelId="{A302BB82-08F8-40D7-A6C4-17569F9EFB71}" type="presParOf" srcId="{FBCF257B-6D94-42E3-8738-E84B81F5F898}" destId="{7971E211-EC06-4077-910E-FF0536740C1C}" srcOrd="1" destOrd="0" presId="urn:microsoft.com/office/officeart/2005/8/layout/orgChart1"/>
    <dgm:cxn modelId="{9126AFB7-EFA9-4D46-AECE-5BD7EB5BA15B}" type="presParOf" srcId="{FBCF257B-6D94-42E3-8738-E84B81F5F898}" destId="{7F5226ED-326B-44CE-A1D9-ACF8A0D7D6B3}" srcOrd="2" destOrd="0" presId="urn:microsoft.com/office/officeart/2005/8/layout/orgChart1"/>
    <dgm:cxn modelId="{61B62CA7-2BA7-495F-AEE2-896529A7E5AD}" type="presParOf" srcId="{8EE537CB-F978-4DED-A1AD-454D9D52FCF3}" destId="{8FBAB608-B3C3-405E-B22C-B800A9BA0179}" srcOrd="2" destOrd="0" presId="urn:microsoft.com/office/officeart/2005/8/layout/orgChart1"/>
    <dgm:cxn modelId="{DB9226BF-68F4-4D85-AF86-B4F3DFE8805D}" type="presParOf" srcId="{8EE537CB-F978-4DED-A1AD-454D9D52FCF3}" destId="{D90AE8C4-CCB9-498A-A50A-9F4C9AB0404A}" srcOrd="3" destOrd="0" presId="urn:microsoft.com/office/officeart/2005/8/layout/orgChart1"/>
    <dgm:cxn modelId="{DF4DA6A5-7A51-4D46-BABA-021AFD86522C}" type="presParOf" srcId="{D90AE8C4-CCB9-498A-A50A-9F4C9AB0404A}" destId="{D2044A5F-BDDF-4A8F-BCD5-F3F5A1E37F8E}" srcOrd="0" destOrd="0" presId="urn:microsoft.com/office/officeart/2005/8/layout/orgChart1"/>
    <dgm:cxn modelId="{E67A5059-E209-4CCD-91C2-28F27FAC8035}" type="presParOf" srcId="{D2044A5F-BDDF-4A8F-BCD5-F3F5A1E37F8E}" destId="{5DB78534-FCF0-4BEF-A921-381332A6DA64}" srcOrd="0" destOrd="0" presId="urn:microsoft.com/office/officeart/2005/8/layout/orgChart1"/>
    <dgm:cxn modelId="{A29CA49A-A6F7-4C51-A66D-EE308CA34AEE}" type="presParOf" srcId="{D2044A5F-BDDF-4A8F-BCD5-F3F5A1E37F8E}" destId="{261B37CD-A109-4254-AAD7-C18E2E5B8AB9}" srcOrd="1" destOrd="0" presId="urn:microsoft.com/office/officeart/2005/8/layout/orgChart1"/>
    <dgm:cxn modelId="{A4446755-19ED-4026-93CF-BAD8AE57AA7F}" type="presParOf" srcId="{D90AE8C4-CCB9-498A-A50A-9F4C9AB0404A}" destId="{AD744C7B-A0FE-4F35-AE50-5941AE869AE4}" srcOrd="1" destOrd="0" presId="urn:microsoft.com/office/officeart/2005/8/layout/orgChart1"/>
    <dgm:cxn modelId="{857C6460-ADE6-4927-8DC3-81F175D0CC8C}" type="presParOf" srcId="{D90AE8C4-CCB9-498A-A50A-9F4C9AB0404A}" destId="{B71C8A35-F48D-43B1-B77D-A42E6E06FB98}" srcOrd="2" destOrd="0" presId="urn:microsoft.com/office/officeart/2005/8/layout/orgChart1"/>
    <dgm:cxn modelId="{B2587D7F-F465-4EC4-A08A-DFD14168C57B}" type="presParOf" srcId="{8EE537CB-F978-4DED-A1AD-454D9D52FCF3}" destId="{79CA4583-FB1C-47D0-A825-08A49C3E526E}" srcOrd="4" destOrd="0" presId="urn:microsoft.com/office/officeart/2005/8/layout/orgChart1"/>
    <dgm:cxn modelId="{834E236B-A14C-43A6-84C5-45469AD6576B}" type="presParOf" srcId="{8EE537CB-F978-4DED-A1AD-454D9D52FCF3}" destId="{91C1A040-C0CF-4110-893B-37B561965A74}" srcOrd="5" destOrd="0" presId="urn:microsoft.com/office/officeart/2005/8/layout/orgChart1"/>
    <dgm:cxn modelId="{3D8B1A1A-0D05-4940-9D40-41B0FEC4A15A}" type="presParOf" srcId="{91C1A040-C0CF-4110-893B-37B561965A74}" destId="{B468D6B4-8C6A-4860-88F0-FDE2A3AE5CF9}" srcOrd="0" destOrd="0" presId="urn:microsoft.com/office/officeart/2005/8/layout/orgChart1"/>
    <dgm:cxn modelId="{07580A43-90E3-4C15-B2E0-EECE5990869C}" type="presParOf" srcId="{B468D6B4-8C6A-4860-88F0-FDE2A3AE5CF9}" destId="{65442F56-0216-4494-B41D-F6A926678E7F}" srcOrd="0" destOrd="0" presId="urn:microsoft.com/office/officeart/2005/8/layout/orgChart1"/>
    <dgm:cxn modelId="{BDFB24DA-3B4C-4254-9439-A74BD6A9FE6D}" type="presParOf" srcId="{B468D6B4-8C6A-4860-88F0-FDE2A3AE5CF9}" destId="{DA3905C3-56F4-48EC-B555-BDB5B143FC83}" srcOrd="1" destOrd="0" presId="urn:microsoft.com/office/officeart/2005/8/layout/orgChart1"/>
    <dgm:cxn modelId="{1F67B77F-7C60-4769-A8EF-529ABF025676}" type="presParOf" srcId="{91C1A040-C0CF-4110-893B-37B561965A74}" destId="{8E58F4FA-462D-46C1-9AC4-8098834E2FE0}" srcOrd="1" destOrd="0" presId="urn:microsoft.com/office/officeart/2005/8/layout/orgChart1"/>
    <dgm:cxn modelId="{0668B901-8DC1-4561-8935-CCB5BCDC4FEB}" type="presParOf" srcId="{91C1A040-C0CF-4110-893B-37B561965A74}" destId="{EDFF923F-6592-45BB-96AD-53C6E8469907}" srcOrd="2" destOrd="0" presId="urn:microsoft.com/office/officeart/2005/8/layout/orgChart1"/>
    <dgm:cxn modelId="{365CA78E-4A40-45CE-A1D3-0CE5901B968E}" type="presParOf" srcId="{403A8FA3-AF23-4C90-B54A-D9670BE44D3C}" destId="{021ADCF0-6B37-4C9B-9B72-687B597F2A6C}" srcOrd="2" destOrd="0" presId="urn:microsoft.com/office/officeart/2005/8/layout/orgChart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9CA4583-FB1C-47D0-A825-08A49C3E526E}">
      <dsp:nvSpPr>
        <dsp:cNvPr id="0" name=""/>
        <dsp:cNvSpPr/>
      </dsp:nvSpPr>
      <dsp:spPr>
        <a:xfrm>
          <a:off x="3939381" y="1984609"/>
          <a:ext cx="2787141" cy="483718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41859"/>
              </a:lnTo>
              <a:lnTo>
                <a:pt x="2787141" y="241859"/>
              </a:lnTo>
              <a:lnTo>
                <a:pt x="2787141" y="483718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p3d z="-25400" prstMaterial="plastic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>
          <a:schemeClr val="tx1"/>
        </a:fontRef>
      </dsp:style>
    </dsp:sp>
    <dsp:sp modelId="{8FBAB608-B3C3-405E-B22C-B800A9BA0179}">
      <dsp:nvSpPr>
        <dsp:cNvPr id="0" name=""/>
        <dsp:cNvSpPr/>
      </dsp:nvSpPr>
      <dsp:spPr>
        <a:xfrm>
          <a:off x="3893661" y="1984609"/>
          <a:ext cx="91440" cy="483718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483718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p3d z="-25400" prstMaterial="plastic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>
          <a:schemeClr val="tx1"/>
        </a:fontRef>
      </dsp:style>
    </dsp:sp>
    <dsp:sp modelId="{95A42EB8-E021-488E-8DF4-082C4DD088B4}">
      <dsp:nvSpPr>
        <dsp:cNvPr id="0" name=""/>
        <dsp:cNvSpPr/>
      </dsp:nvSpPr>
      <dsp:spPr>
        <a:xfrm>
          <a:off x="1152240" y="1984609"/>
          <a:ext cx="2787141" cy="483718"/>
        </a:xfrm>
        <a:custGeom>
          <a:avLst/>
          <a:gdLst/>
          <a:ahLst/>
          <a:cxnLst/>
          <a:rect l="0" t="0" r="0" b="0"/>
          <a:pathLst>
            <a:path>
              <a:moveTo>
                <a:pt x="2787141" y="0"/>
              </a:moveTo>
              <a:lnTo>
                <a:pt x="2787141" y="241859"/>
              </a:lnTo>
              <a:lnTo>
                <a:pt x="0" y="241859"/>
              </a:lnTo>
              <a:lnTo>
                <a:pt x="0" y="483718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p3d z="-25400" prstMaterial="plastic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>
          <a:schemeClr val="tx1"/>
        </a:fontRef>
      </dsp:style>
    </dsp:sp>
    <dsp:sp modelId="{B6551402-B2BB-461C-B9A7-68445F342A33}">
      <dsp:nvSpPr>
        <dsp:cNvPr id="0" name=""/>
        <dsp:cNvSpPr/>
      </dsp:nvSpPr>
      <dsp:spPr>
        <a:xfrm>
          <a:off x="2787670" y="832897"/>
          <a:ext cx="2303422" cy="1151711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p3d prstMaterial="plastic">
          <a:bevelT w="50800" h="50800"/>
          <a:bevelB w="50800" h="508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marL="0" lvl="0" indent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CH" sz="3200" kern="1200" dirty="0" err="1"/>
            <a:t>apiservice</a:t>
          </a:r>
          <a:endParaRPr lang="de-CH" sz="3200" kern="1200" dirty="0"/>
        </a:p>
      </dsp:txBody>
      <dsp:txXfrm>
        <a:off x="2787670" y="832897"/>
        <a:ext cx="2303422" cy="1151711"/>
      </dsp:txXfrm>
    </dsp:sp>
    <dsp:sp modelId="{242385FD-A6FF-44A3-B86E-1DC98C326715}">
      <dsp:nvSpPr>
        <dsp:cNvPr id="0" name=""/>
        <dsp:cNvSpPr/>
      </dsp:nvSpPr>
      <dsp:spPr>
        <a:xfrm>
          <a:off x="528" y="2468327"/>
          <a:ext cx="2303422" cy="1151711"/>
        </a:xfrm>
        <a:prstGeom prst="rect">
          <a:avLst/>
        </a:prstGeom>
        <a:solidFill>
          <a:srgbClr val="00B050"/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p3d prstMaterial="plastic">
          <a:bevelT w="50800" h="50800"/>
          <a:bevelB w="50800" h="508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marL="0" lvl="0" indent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CH" sz="3200" kern="1200" dirty="0"/>
            <a:t>SSA</a:t>
          </a:r>
        </a:p>
      </dsp:txBody>
      <dsp:txXfrm>
        <a:off x="528" y="2468327"/>
        <a:ext cx="2303422" cy="1151711"/>
      </dsp:txXfrm>
    </dsp:sp>
    <dsp:sp modelId="{5DB78534-FCF0-4BEF-A921-381332A6DA64}">
      <dsp:nvSpPr>
        <dsp:cNvPr id="0" name=""/>
        <dsp:cNvSpPr/>
      </dsp:nvSpPr>
      <dsp:spPr>
        <a:xfrm>
          <a:off x="2787670" y="2468327"/>
          <a:ext cx="2303422" cy="1151711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p3d prstMaterial="plastic">
          <a:bevelT w="50800" h="50800"/>
          <a:bevelB w="50800" h="508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marL="0" lvl="0" indent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3200" kern="1200" noProof="0" dirty="0"/>
            <a:t>Elevage</a:t>
          </a:r>
        </a:p>
      </dsp:txBody>
      <dsp:txXfrm>
        <a:off x="2787670" y="2468327"/>
        <a:ext cx="2303422" cy="1151711"/>
      </dsp:txXfrm>
    </dsp:sp>
    <dsp:sp modelId="{65442F56-0216-4494-B41D-F6A926678E7F}">
      <dsp:nvSpPr>
        <dsp:cNvPr id="0" name=""/>
        <dsp:cNvSpPr/>
      </dsp:nvSpPr>
      <dsp:spPr>
        <a:xfrm>
          <a:off x="5574811" y="2468327"/>
          <a:ext cx="2303422" cy="1151711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p3d prstMaterial="plastic">
          <a:bevelT w="50800" h="50800"/>
          <a:bevelB w="50800" h="508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marL="0" lvl="0" indent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CH" sz="3200" kern="1200"/>
            <a:t>Services </a:t>
          </a:r>
          <a:r>
            <a:rPr lang="de-CH" sz="3200" kern="1200" dirty="0" err="1"/>
            <a:t>pour</a:t>
          </a:r>
          <a:r>
            <a:rPr lang="de-CH" sz="3200" kern="1200" dirty="0"/>
            <a:t> apisuisse</a:t>
          </a:r>
        </a:p>
      </dsp:txBody>
      <dsp:txXfrm>
        <a:off x="5574811" y="2468327"/>
        <a:ext cx="2303422" cy="1151711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6#3">
  <dgm:title val=""/>
  <dgm:desc val=""/>
  <dgm:catLst>
    <dgm:cat type="3D" pri="11600"/>
  </dgm:catLst>
  <dgm:scene3d>
    <a:camera prst="perspectiveRelaxedModerately" zoom="92000"/>
    <a:lightRig rig="balanced" dir="t">
      <a:rot lat="0" lon="0" rev="12700000"/>
    </a:lightRig>
  </dgm:scene3d>
  <dgm:styleLbl name="node0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 z="50080"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 z="-54000"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 z="-2540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 z="5008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 z="-5408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 z="-25400" prstMaterial="plastic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75000" prstMaterial="plastic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 z="-25400" prstMaterial="plastic">
      <a:bevelT w="25400" h="25400"/>
      <a:bevelB w="25400" h="254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 z="-25400" prstMaterial="plastic">
      <a:bevelT w="25400" h="25400"/>
      <a:bevelB w="25400" h="254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 z="-25400" prstMaterial="plastic">
      <a:bevelT w="25400" h="25400"/>
      <a:bevelB w="25400" h="254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 z="-25400" prstMaterial="plastic">
      <a:bevelT w="25400" h="25400"/>
      <a:bevelB w="25400" h="254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 z="-25400" prstMaterial="plastic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parChTrans1D2">
    <dgm:scene3d>
      <a:camera prst="orthographicFront"/>
      <a:lightRig rig="threePt" dir="t"/>
    </dgm:scene3d>
    <dgm:sp3d z="-25400" prstMaterial="plastic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parChTrans1D3">
    <dgm:scene3d>
      <a:camera prst="orthographicFront"/>
      <a:lightRig rig="threePt" dir="t"/>
    </dgm:scene3d>
    <dgm:sp3d z="-25400" prstMaterial="plastic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parChTrans1D4">
    <dgm:scene3d>
      <a:camera prst="orthographicFront"/>
      <a:lightRig rig="threePt" dir="t"/>
    </dgm:scene3d>
    <dgm:sp3d z="-25400" prstMaterial="plastic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fgAcc1">
    <dgm:scene3d>
      <a:camera prst="orthographicFront"/>
      <a:lightRig rig="threePt" dir="t"/>
    </dgm:scene3d>
    <dgm:sp3d z="5008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 z="-15240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 z="-15240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 z="15240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 z="-15240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 z="50080" prstMaterial="plastic">
      <a:bevelT w="25400" h="25400"/>
      <a:bevelB w="25400" h="254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 prstMaterial="plastic">
      <a:bevelT w="25400" h="25400"/>
      <a:bevelB w="25400" h="254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 z="-152400" prstMaterial="plastic">
      <a:bevelT w="25400" h="25400"/>
      <a:bevelB w="25400" h="254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 z="5008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 z="5008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 z="5008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 z="5008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 z="-152400" prstMaterial="plastic">
      <a:bevelT w="25400" h="25400"/>
      <a:bevelB w="25400" h="25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 z="-10400" extrusionH="12700" prstMaterial="plastic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 z="50080"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>
            <a:extLst>
              <a:ext uri="{FF2B5EF4-FFF2-40B4-BE49-F238E27FC236}">
                <a16:creationId xmlns:a16="http://schemas.microsoft.com/office/drawing/2014/main" id="{C7594488-55BD-4681-A46F-B60795014AB1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5300"/>
          </a:xfrm>
          <a:prstGeom prst="rect">
            <a:avLst/>
          </a:prstGeom>
        </p:spPr>
        <p:txBody>
          <a:bodyPr vert="horz" lIns="91294" tIns="45647" rIns="91294" bIns="45647" rtlCol="0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de-CH"/>
          </a:p>
        </p:txBody>
      </p:sp>
      <p:sp>
        <p:nvSpPr>
          <p:cNvPr id="3" name="Datumsplatzhalter 2">
            <a:extLst>
              <a:ext uri="{FF2B5EF4-FFF2-40B4-BE49-F238E27FC236}">
                <a16:creationId xmlns:a16="http://schemas.microsoft.com/office/drawing/2014/main" id="{9407C67E-BBE2-7C93-3284-8C0A0D830848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49688" y="0"/>
            <a:ext cx="2946400" cy="495300"/>
          </a:xfrm>
          <a:prstGeom prst="rect">
            <a:avLst/>
          </a:prstGeom>
        </p:spPr>
        <p:txBody>
          <a:bodyPr vert="horz" lIns="91294" tIns="45647" rIns="91294" bIns="45647" rtlCol="0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3FCC1E05-8ABD-4A39-81EF-B0E10D03AA45}" type="datetimeFigureOut">
              <a:rPr lang="de-CH"/>
              <a:pPr>
                <a:defRPr/>
              </a:pPr>
              <a:t>21.09.2026</a:t>
            </a:fld>
            <a:endParaRPr lang="de-CH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F481DD7F-83B5-5476-73BA-B5C266A28915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9429750"/>
            <a:ext cx="2946400" cy="495300"/>
          </a:xfrm>
          <a:prstGeom prst="rect">
            <a:avLst/>
          </a:prstGeom>
        </p:spPr>
        <p:txBody>
          <a:bodyPr vert="horz" lIns="91294" tIns="45647" rIns="91294" bIns="45647" rtlCol="0" anchor="b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de-CH"/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D92553B8-E3AF-E75B-448E-6CD6541EAEDC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49688" y="9429750"/>
            <a:ext cx="2946400" cy="495300"/>
          </a:xfrm>
          <a:prstGeom prst="rect">
            <a:avLst/>
          </a:prstGeom>
        </p:spPr>
        <p:txBody>
          <a:bodyPr vert="horz" wrap="square" lIns="91294" tIns="45647" rIns="91294" bIns="45647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pPr>
              <a:defRPr/>
            </a:pPr>
            <a:fld id="{EF29A79F-28CF-492F-8D74-5FB1633E06CB}" type="slidenum">
              <a:rPr lang="de-CH" altLang="de-DE"/>
              <a:pPr>
                <a:defRPr/>
              </a:pPr>
              <a:t>‹Nr.›</a:t>
            </a:fld>
            <a:endParaRPr lang="de-CH" altLang="de-D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>
            <a:extLst>
              <a:ext uri="{FF2B5EF4-FFF2-40B4-BE49-F238E27FC236}">
                <a16:creationId xmlns:a16="http://schemas.microsoft.com/office/drawing/2014/main" id="{884053E4-65F3-8CA3-AB8F-CF86ECBB93A8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5300"/>
          </a:xfrm>
          <a:prstGeom prst="rect">
            <a:avLst/>
          </a:prstGeom>
        </p:spPr>
        <p:txBody>
          <a:bodyPr vert="horz" lIns="91294" tIns="45647" rIns="91294" bIns="45647" rtlCol="0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de-CH"/>
          </a:p>
        </p:txBody>
      </p:sp>
      <p:sp>
        <p:nvSpPr>
          <p:cNvPr id="3" name="Datumsplatzhalter 2">
            <a:extLst>
              <a:ext uri="{FF2B5EF4-FFF2-40B4-BE49-F238E27FC236}">
                <a16:creationId xmlns:a16="http://schemas.microsoft.com/office/drawing/2014/main" id="{022F3CE1-C29D-4075-4388-BA3357CD45F4}"/>
              </a:ext>
            </a:extLst>
          </p:cNvPr>
          <p:cNvSpPr>
            <a:spLocks noGrp="1"/>
          </p:cNvSpPr>
          <p:nvPr>
            <p:ph type="dt" idx="1"/>
          </p:nvPr>
        </p:nvSpPr>
        <p:spPr>
          <a:xfrm>
            <a:off x="3849688" y="0"/>
            <a:ext cx="2946400" cy="495300"/>
          </a:xfrm>
          <a:prstGeom prst="rect">
            <a:avLst/>
          </a:prstGeom>
        </p:spPr>
        <p:txBody>
          <a:bodyPr vert="horz" lIns="91294" tIns="45647" rIns="91294" bIns="45647" rtlCol="0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FC2B9A63-30A6-4190-AFCB-0ABA12C10CF5}" type="datetimeFigureOut">
              <a:rPr lang="de-CH"/>
              <a:pPr>
                <a:defRPr/>
              </a:pPr>
              <a:t>21.09.2026</a:t>
            </a:fld>
            <a:endParaRPr lang="de-CH"/>
          </a:p>
        </p:txBody>
      </p:sp>
      <p:sp>
        <p:nvSpPr>
          <p:cNvPr id="4" name="Folienbildplatzhalter 3">
            <a:extLst>
              <a:ext uri="{FF2B5EF4-FFF2-40B4-BE49-F238E27FC236}">
                <a16:creationId xmlns:a16="http://schemas.microsoft.com/office/drawing/2014/main" id="{E37C54ED-2861-433B-0DCA-846B42D82D82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4113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294" tIns="45647" rIns="91294" bIns="45647" rtlCol="0" anchor="ctr"/>
          <a:lstStyle/>
          <a:p>
            <a:pPr lvl="0"/>
            <a:endParaRPr lang="de-CH" noProof="0"/>
          </a:p>
        </p:txBody>
      </p:sp>
      <p:sp>
        <p:nvSpPr>
          <p:cNvPr id="5" name="Notizenplatzhalter 4">
            <a:extLst>
              <a:ext uri="{FF2B5EF4-FFF2-40B4-BE49-F238E27FC236}">
                <a16:creationId xmlns:a16="http://schemas.microsoft.com/office/drawing/2014/main" id="{D0DA9FE4-DB8F-2897-10D9-B3EA0B7DB07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81038" y="4714875"/>
            <a:ext cx="5437187" cy="4467225"/>
          </a:xfrm>
          <a:prstGeom prst="rect">
            <a:avLst/>
          </a:prstGeom>
        </p:spPr>
        <p:txBody>
          <a:bodyPr vert="horz" lIns="91294" tIns="45647" rIns="91294" bIns="45647" rtlCol="0"/>
          <a:lstStyle/>
          <a:p>
            <a:pPr lvl="0"/>
            <a:r>
              <a:rPr lang="de-DE" noProof="0"/>
              <a:t>Textmasterformat bearbeiten</a:t>
            </a:r>
          </a:p>
          <a:p>
            <a:pPr lvl="1"/>
            <a:r>
              <a:rPr lang="de-DE" noProof="0"/>
              <a:t>Zweite Ebene</a:t>
            </a:r>
          </a:p>
          <a:p>
            <a:pPr lvl="2"/>
            <a:r>
              <a:rPr lang="de-DE" noProof="0"/>
              <a:t>Dritte Ebene</a:t>
            </a:r>
          </a:p>
          <a:p>
            <a:pPr lvl="3"/>
            <a:r>
              <a:rPr lang="de-DE" noProof="0"/>
              <a:t>Vierte Ebene</a:t>
            </a:r>
          </a:p>
          <a:p>
            <a:pPr lvl="4"/>
            <a:r>
              <a:rPr lang="de-DE" noProof="0"/>
              <a:t>Fünfte Ebene</a:t>
            </a:r>
            <a:endParaRPr lang="de-CH" noProof="0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F0BD76BA-C1A4-717C-FCF5-E6FA6B383BB7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0" y="9429750"/>
            <a:ext cx="2946400" cy="495300"/>
          </a:xfrm>
          <a:prstGeom prst="rect">
            <a:avLst/>
          </a:prstGeom>
        </p:spPr>
        <p:txBody>
          <a:bodyPr vert="horz" lIns="91294" tIns="45647" rIns="91294" bIns="45647" rtlCol="0" anchor="b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de-CH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72336E7F-F30A-1CF7-2032-25594DBA8C5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3849688" y="9429750"/>
            <a:ext cx="2946400" cy="495300"/>
          </a:xfrm>
          <a:prstGeom prst="rect">
            <a:avLst/>
          </a:prstGeom>
        </p:spPr>
        <p:txBody>
          <a:bodyPr vert="horz" wrap="square" lIns="91294" tIns="45647" rIns="91294" bIns="45647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pPr>
              <a:defRPr/>
            </a:pPr>
            <a:fld id="{317EE8D5-90FB-499F-B584-120A5C92900C}" type="slidenum">
              <a:rPr lang="de-CH" altLang="de-DE"/>
              <a:pPr>
                <a:defRPr/>
              </a:pPr>
              <a:t>‹Nr.›</a:t>
            </a:fld>
            <a:endParaRPr lang="de-CH" altLang="de-D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Folienbildplatzhalter 1">
            <a:extLst>
              <a:ext uri="{FF2B5EF4-FFF2-40B4-BE49-F238E27FC236}">
                <a16:creationId xmlns:a16="http://schemas.microsoft.com/office/drawing/2014/main" id="{77129567-42F1-5CE0-EB24-1FDDC72C6CBE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3315" name="Notizenplatzhalter 2">
            <a:extLst>
              <a:ext uri="{FF2B5EF4-FFF2-40B4-BE49-F238E27FC236}">
                <a16:creationId xmlns:a16="http://schemas.microsoft.com/office/drawing/2014/main" id="{C25E3FE9-C2F9-04E3-E0CA-26015AE0BA0F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de-CH" altLang="de-DE"/>
              <a:t>BienenSchweiz</a:t>
            </a:r>
          </a:p>
          <a:p>
            <a:pPr eaLnBrk="1" hangingPunct="1">
              <a:spcBef>
                <a:spcPct val="0"/>
              </a:spcBef>
            </a:pPr>
            <a:r>
              <a:rPr lang="de-CH" altLang="de-DE"/>
              <a:t>Société d'Apiculture Romande (SAR)  </a:t>
            </a:r>
          </a:p>
          <a:p>
            <a:pPr eaLnBrk="1" hangingPunct="1">
              <a:spcBef>
                <a:spcPct val="0"/>
              </a:spcBef>
            </a:pPr>
            <a:r>
              <a:rPr lang="de-CH" altLang="de-DE"/>
              <a:t>Federazione Ticinese di Apicoltura (FTA) </a:t>
            </a:r>
          </a:p>
          <a:p>
            <a:pPr eaLnBrk="1" hangingPunct="1">
              <a:spcBef>
                <a:spcPct val="0"/>
              </a:spcBef>
            </a:pPr>
            <a:endParaRPr lang="de-CH" altLang="de-DE"/>
          </a:p>
        </p:txBody>
      </p:sp>
      <p:sp>
        <p:nvSpPr>
          <p:cNvPr id="13316" name="Foliennummernplatzhalter 3">
            <a:extLst>
              <a:ext uri="{FF2B5EF4-FFF2-40B4-BE49-F238E27FC236}">
                <a16:creationId xmlns:a16="http://schemas.microsoft.com/office/drawing/2014/main" id="{311CBF33-8C20-6760-9DE9-4E82EC67D67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1363" indent="-284163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39825" indent="-227013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597025" indent="-227013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2638" indent="-227013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09838" indent="-227013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67038" indent="-227013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4238" indent="-227013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1438" indent="-227013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fld id="{0CCA9D44-8B36-4859-BF9F-B8D30B70AF4F}" type="slidenum">
              <a:rPr lang="de-CH" altLang="de-DE" smtClean="0"/>
              <a:pPr/>
              <a:t>2</a:t>
            </a:fld>
            <a:endParaRPr lang="de-CH" altLang="de-DE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Folienbildplatzhalter 1">
            <a:extLst>
              <a:ext uri="{FF2B5EF4-FFF2-40B4-BE49-F238E27FC236}">
                <a16:creationId xmlns:a16="http://schemas.microsoft.com/office/drawing/2014/main" id="{692219A3-37AF-A044-BF5E-9F4A0B02333A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5363" name="Notizenplatzhalter 2">
            <a:extLst>
              <a:ext uri="{FF2B5EF4-FFF2-40B4-BE49-F238E27FC236}">
                <a16:creationId xmlns:a16="http://schemas.microsoft.com/office/drawing/2014/main" id="{ACF2D02E-725B-8D0E-3F07-D6FBB45A5C08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fr-CH" altLang="de-DE"/>
              <a:t>Les commissions Santé et Elevage sont rattachées à apiservice.</a:t>
            </a:r>
          </a:p>
        </p:txBody>
      </p:sp>
      <p:sp>
        <p:nvSpPr>
          <p:cNvPr id="15364" name="Foliennummernplatzhalter 3">
            <a:extLst>
              <a:ext uri="{FF2B5EF4-FFF2-40B4-BE49-F238E27FC236}">
                <a16:creationId xmlns:a16="http://schemas.microsoft.com/office/drawing/2014/main" id="{CB140B88-D509-E62A-2956-29592B11628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1363" indent="-284163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39825" indent="-227013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597025" indent="-227013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2638" indent="-227013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09838" indent="-227013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67038" indent="-227013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4238" indent="-227013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1438" indent="-227013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fld id="{BD016CB7-86B5-43E1-9682-D7BA49A59EDF}" type="slidenum">
              <a:rPr lang="de-CH" altLang="de-DE" smtClean="0"/>
              <a:pPr/>
              <a:t>3</a:t>
            </a:fld>
            <a:endParaRPr lang="de-CH" altLang="de-DE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Folienbildplatzhalter 1">
            <a:extLst>
              <a:ext uri="{FF2B5EF4-FFF2-40B4-BE49-F238E27FC236}">
                <a16:creationId xmlns:a16="http://schemas.microsoft.com/office/drawing/2014/main" id="{18DDC549-C760-E5E7-B848-4990D3494D79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7411" name="Notizenplatzhalter 2">
            <a:extLst>
              <a:ext uri="{FF2B5EF4-FFF2-40B4-BE49-F238E27FC236}">
                <a16:creationId xmlns:a16="http://schemas.microsoft.com/office/drawing/2014/main" id="{885C8726-0859-BFF4-B1F2-8C0F491FDAE3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fr-CH" altLang="de-DE" dirty="0"/>
              <a:t>Président apiservice : Christoph Villiger</a:t>
            </a:r>
          </a:p>
          <a:p>
            <a:pPr eaLnBrk="1" hangingPunct="1">
              <a:spcBef>
                <a:spcPct val="0"/>
              </a:spcBef>
            </a:pPr>
            <a:r>
              <a:rPr lang="fr-CH" altLang="de-DE" dirty="0"/>
              <a:t>Membre du CA : Francis Saucy, Othmar Frey </a:t>
            </a:r>
            <a:r>
              <a:rPr lang="de-DE" altLang="de-DE" dirty="0"/>
              <a:t>et Samantha Bourgoin</a:t>
            </a:r>
            <a:endParaRPr lang="fr-CH" altLang="de-DE" dirty="0"/>
          </a:p>
        </p:txBody>
      </p:sp>
      <p:sp>
        <p:nvSpPr>
          <p:cNvPr id="17412" name="Foliennummernplatzhalter 3">
            <a:extLst>
              <a:ext uri="{FF2B5EF4-FFF2-40B4-BE49-F238E27FC236}">
                <a16:creationId xmlns:a16="http://schemas.microsoft.com/office/drawing/2014/main" id="{07BECB4E-1526-503A-A42C-16DBE56CAE8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1363" indent="-284163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39825" indent="-227013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597025" indent="-227013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2638" indent="-227013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09838" indent="-227013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67038" indent="-227013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4238" indent="-227013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1438" indent="-227013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fld id="{772F143C-65DA-425E-AAEA-7AF60C7D806C}" type="slidenum">
              <a:rPr lang="de-CH" altLang="de-DE" smtClean="0"/>
              <a:pPr/>
              <a:t>4</a:t>
            </a:fld>
            <a:endParaRPr lang="de-CH" altLang="de-DE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Folienbildplatzhalter 1">
            <a:extLst>
              <a:ext uri="{FF2B5EF4-FFF2-40B4-BE49-F238E27FC236}">
                <a16:creationId xmlns:a16="http://schemas.microsoft.com/office/drawing/2014/main" id="{E4F332C5-8C43-49B7-E975-FD751DFDBD0E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9459" name="Notizenplatzhalter 2">
            <a:extLst>
              <a:ext uri="{FF2B5EF4-FFF2-40B4-BE49-F238E27FC236}">
                <a16:creationId xmlns:a16="http://schemas.microsoft.com/office/drawing/2014/main" id="{59E4A143-8D72-3494-EE22-7990B9A2A652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de-CH" altLang="de-DE" dirty="0"/>
              <a:t>VC = </a:t>
            </a:r>
            <a:r>
              <a:rPr lang="de-CH" altLang="de-DE" dirty="0" err="1"/>
              <a:t>Vétérinaire</a:t>
            </a:r>
            <a:r>
              <a:rPr lang="de-CH" altLang="de-DE" dirty="0"/>
              <a:t> </a:t>
            </a:r>
            <a:r>
              <a:rPr lang="de-CH" altLang="de-DE" dirty="0" err="1"/>
              <a:t>cantonal</a:t>
            </a:r>
            <a:endParaRPr lang="de-CH" altLang="de-DE" dirty="0"/>
          </a:p>
          <a:p>
            <a:pPr eaLnBrk="1" hangingPunct="1">
              <a:spcBef>
                <a:spcPct val="0"/>
              </a:spcBef>
            </a:pPr>
            <a:r>
              <a:rPr lang="de-CH" altLang="de-DE" dirty="0"/>
              <a:t>IBH = I</a:t>
            </a:r>
            <a:r>
              <a:rPr lang="fr-CH" altLang="de-DE" dirty="0" err="1"/>
              <a:t>nstitut</a:t>
            </a:r>
            <a:r>
              <a:rPr lang="fr-CH" altLang="de-DE" dirty="0"/>
              <a:t> de la santé de l’abeille de l’université de Berne </a:t>
            </a:r>
            <a:endParaRPr lang="de-CH" altLang="de-DE" dirty="0"/>
          </a:p>
        </p:txBody>
      </p:sp>
      <p:sp>
        <p:nvSpPr>
          <p:cNvPr id="19460" name="Foliennummernplatzhalter 3">
            <a:extLst>
              <a:ext uri="{FF2B5EF4-FFF2-40B4-BE49-F238E27FC236}">
                <a16:creationId xmlns:a16="http://schemas.microsoft.com/office/drawing/2014/main" id="{8CAA7441-443E-0C08-F191-6C18F6934E2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1363" indent="-284163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39825" indent="-227013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597025" indent="-227013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2638" indent="-227013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09838" indent="-227013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67038" indent="-227013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4238" indent="-227013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1438" indent="-227013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fld id="{DD379C78-A7EF-41C3-90C4-4951A5B98BA0}" type="slidenum">
              <a:rPr lang="de-CH" altLang="de-DE" smtClean="0"/>
              <a:pPr/>
              <a:t>5</a:t>
            </a:fld>
            <a:endParaRPr lang="de-CH" altLang="de-DE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Folienbildplatzhalter 1">
            <a:extLst>
              <a:ext uri="{FF2B5EF4-FFF2-40B4-BE49-F238E27FC236}">
                <a16:creationId xmlns:a16="http://schemas.microsoft.com/office/drawing/2014/main" id="{C89FB5A9-8038-60ED-E090-159FF8C695EB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1507" name="Notizenplatzhalter 2">
            <a:extLst>
              <a:ext uri="{FF2B5EF4-FFF2-40B4-BE49-F238E27FC236}">
                <a16:creationId xmlns:a16="http://schemas.microsoft.com/office/drawing/2014/main" id="{E013155E-5CCD-6BAC-8CBE-1FE5A0F43250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fr-CH" altLang="de-DE" dirty="0"/>
              <a:t>AO IR = </a:t>
            </a:r>
            <a:r>
              <a:rPr lang="fr-FR" altLang="de-DE" dirty="0"/>
              <a:t>assistant officiel en inspection des ruchers</a:t>
            </a:r>
          </a:p>
          <a:p>
            <a:pPr eaLnBrk="1" hangingPunct="1">
              <a:spcBef>
                <a:spcPct val="0"/>
              </a:spcBef>
            </a:pPr>
            <a:r>
              <a:rPr lang="fr-FR" altLang="de-DE" dirty="0"/>
              <a:t>AO PrP Abeille = assistant officiel Production primaire Abeilles</a:t>
            </a:r>
            <a:endParaRPr lang="de-CH" altLang="de-DE" dirty="0"/>
          </a:p>
          <a:p>
            <a:pPr eaLnBrk="1" hangingPunct="1">
              <a:spcBef>
                <a:spcPct val="0"/>
              </a:spcBef>
            </a:pPr>
            <a:r>
              <a:rPr lang="fr-CH" altLang="de-DE" dirty="0" err="1"/>
              <a:t>MédV</a:t>
            </a:r>
            <a:r>
              <a:rPr lang="fr-CH" altLang="de-DE" dirty="0"/>
              <a:t> = </a:t>
            </a:r>
            <a:r>
              <a:rPr lang="de-CH" altLang="de-DE" dirty="0" err="1"/>
              <a:t>médicaments</a:t>
            </a:r>
            <a:r>
              <a:rPr lang="de-CH" altLang="de-DE" dirty="0"/>
              <a:t> </a:t>
            </a:r>
            <a:r>
              <a:rPr lang="de-CH" altLang="de-DE" dirty="0" err="1"/>
              <a:t>vétérinaires</a:t>
            </a:r>
            <a:endParaRPr lang="fr-CH" altLang="de-DE" dirty="0"/>
          </a:p>
        </p:txBody>
      </p:sp>
      <p:sp>
        <p:nvSpPr>
          <p:cNvPr id="21508" name="Foliennummernplatzhalter 3">
            <a:extLst>
              <a:ext uri="{FF2B5EF4-FFF2-40B4-BE49-F238E27FC236}">
                <a16:creationId xmlns:a16="http://schemas.microsoft.com/office/drawing/2014/main" id="{D59BCD30-43BF-E4AF-F214-3FD138B88D6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1363" indent="-284163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39825" indent="-227013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597025" indent="-227013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2638" indent="-227013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09838" indent="-227013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67038" indent="-227013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4238" indent="-227013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1438" indent="-227013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fld id="{7C700D1E-DB99-43A5-A8CD-2225225F02FC}" type="slidenum">
              <a:rPr lang="de-CH" altLang="de-DE" smtClean="0"/>
              <a:pPr/>
              <a:t>6</a:t>
            </a:fld>
            <a:endParaRPr lang="de-CH" altLang="de-DE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Folienbildplatzhalter 1">
            <a:extLst>
              <a:ext uri="{FF2B5EF4-FFF2-40B4-BE49-F238E27FC236}">
                <a16:creationId xmlns:a16="http://schemas.microsoft.com/office/drawing/2014/main" id="{B780670F-9C2E-ADF7-BA4D-4EA1BDC0EFCB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3555" name="Notizenplatzhalter 2">
            <a:extLst>
              <a:ext uri="{FF2B5EF4-FFF2-40B4-BE49-F238E27FC236}">
                <a16:creationId xmlns:a16="http://schemas.microsoft.com/office/drawing/2014/main" id="{155E6ABB-3457-67E5-C616-078E6000D8C3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de-CH" altLang="de-DE"/>
          </a:p>
        </p:txBody>
      </p:sp>
      <p:sp>
        <p:nvSpPr>
          <p:cNvPr id="23556" name="Foliennummernplatzhalter 3">
            <a:extLst>
              <a:ext uri="{FF2B5EF4-FFF2-40B4-BE49-F238E27FC236}">
                <a16:creationId xmlns:a16="http://schemas.microsoft.com/office/drawing/2014/main" id="{681C5A4D-F192-4302-1135-B9BA92C6661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1363" indent="-284163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39825" indent="-227013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597025" indent="-227013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2638" indent="-227013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09838" indent="-227013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67038" indent="-227013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4238" indent="-227013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1438" indent="-227013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fld id="{02411525-3BAE-4B2F-A018-BF3E95D573A3}" type="slidenum">
              <a:rPr lang="de-CH" altLang="de-DE" smtClean="0"/>
              <a:pPr/>
              <a:t>7</a:t>
            </a:fld>
            <a:endParaRPr lang="de-CH" altLang="de-DE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Folienbildplatzhalter 1">
            <a:extLst>
              <a:ext uri="{FF2B5EF4-FFF2-40B4-BE49-F238E27FC236}">
                <a16:creationId xmlns:a16="http://schemas.microsoft.com/office/drawing/2014/main" id="{59ADB881-07AD-7151-5256-123CBEAFA5B5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5603" name="Notizenplatzhalter 2">
            <a:extLst>
              <a:ext uri="{FF2B5EF4-FFF2-40B4-BE49-F238E27FC236}">
                <a16:creationId xmlns:a16="http://schemas.microsoft.com/office/drawing/2014/main" id="{69C8F0E5-A391-6544-4C6E-92C4D9CBCCEC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de-CH" altLang="de-DE"/>
          </a:p>
        </p:txBody>
      </p:sp>
      <p:sp>
        <p:nvSpPr>
          <p:cNvPr id="25604" name="Foliennummernplatzhalter 3">
            <a:extLst>
              <a:ext uri="{FF2B5EF4-FFF2-40B4-BE49-F238E27FC236}">
                <a16:creationId xmlns:a16="http://schemas.microsoft.com/office/drawing/2014/main" id="{374A7EB5-256A-FF09-79B2-8EC939E84F6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1363" indent="-284163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39825" indent="-227013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597025" indent="-227013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2638" indent="-227013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09838" indent="-227013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67038" indent="-227013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4238" indent="-227013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1438" indent="-227013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fld id="{85960A9D-9660-40B9-BD95-C2BA8723FD13}" type="slidenum">
              <a:rPr lang="de-CH" altLang="de-DE" smtClean="0"/>
              <a:pPr/>
              <a:t>8</a:t>
            </a:fld>
            <a:endParaRPr lang="de-CH" altLang="de-DE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Folienbildplatzhalter 1">
            <a:extLst>
              <a:ext uri="{FF2B5EF4-FFF2-40B4-BE49-F238E27FC236}">
                <a16:creationId xmlns:a16="http://schemas.microsoft.com/office/drawing/2014/main" id="{A3825C69-E0FA-E538-7787-CA0DAA9EE372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7651" name="Notizenplatzhalter 2">
            <a:extLst>
              <a:ext uri="{FF2B5EF4-FFF2-40B4-BE49-F238E27FC236}">
                <a16:creationId xmlns:a16="http://schemas.microsoft.com/office/drawing/2014/main" id="{61616417-3A91-EB3F-9347-0B60EF74C03F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fr-CH" altLang="de-DE"/>
              <a:t>Financé par l’OSAV, l’OFAG, les cantons, apisuisse et les associations régionales d’apiculture</a:t>
            </a:r>
          </a:p>
        </p:txBody>
      </p:sp>
      <p:sp>
        <p:nvSpPr>
          <p:cNvPr id="27652" name="Foliennummernplatzhalter 3">
            <a:extLst>
              <a:ext uri="{FF2B5EF4-FFF2-40B4-BE49-F238E27FC236}">
                <a16:creationId xmlns:a16="http://schemas.microsoft.com/office/drawing/2014/main" id="{9DE37FD8-3686-0694-8239-C80A41E4881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1363" indent="-284163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39825" indent="-227013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597025" indent="-227013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2638" indent="-227013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09838" indent="-227013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67038" indent="-227013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4238" indent="-227013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1438" indent="-227013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fld id="{15D8A0B1-53A6-4BC0-921E-AEC056035FCE}" type="slidenum">
              <a:rPr lang="de-CH" altLang="de-DE" smtClean="0"/>
              <a:pPr/>
              <a:t>9</a:t>
            </a:fld>
            <a:endParaRPr lang="de-CH" altLang="de-DE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Folienbildplatzhalter 1">
            <a:extLst>
              <a:ext uri="{FF2B5EF4-FFF2-40B4-BE49-F238E27FC236}">
                <a16:creationId xmlns:a16="http://schemas.microsoft.com/office/drawing/2014/main" id="{A443DA5A-C451-66E7-C818-37CF59A42E80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9699" name="Notizenplatzhalter 2">
            <a:extLst>
              <a:ext uri="{FF2B5EF4-FFF2-40B4-BE49-F238E27FC236}">
                <a16:creationId xmlns:a16="http://schemas.microsoft.com/office/drawing/2014/main" id="{A863FB57-81D7-CA72-BE5D-5A227F7E9C1E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de-CH" altLang="de-DE"/>
          </a:p>
        </p:txBody>
      </p:sp>
      <p:sp>
        <p:nvSpPr>
          <p:cNvPr id="29700" name="Foliennummernplatzhalter 3">
            <a:extLst>
              <a:ext uri="{FF2B5EF4-FFF2-40B4-BE49-F238E27FC236}">
                <a16:creationId xmlns:a16="http://schemas.microsoft.com/office/drawing/2014/main" id="{C89E47A1-078D-6659-C533-214FA86F854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1363" indent="-284163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39825" indent="-227013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597025" indent="-227013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2638" indent="-227013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09838" indent="-227013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67038" indent="-227013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4238" indent="-227013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1438" indent="-227013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fld id="{8B70CFC8-8024-4380-AA80-399C7A9710B2}" type="slidenum">
              <a:rPr lang="de-CH" altLang="de-DE" smtClean="0"/>
              <a:pPr/>
              <a:t>10</a:t>
            </a:fld>
            <a:endParaRPr lang="de-CH" altLang="de-DE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Folienbildplatzhalter 1">
            <a:extLst>
              <a:ext uri="{FF2B5EF4-FFF2-40B4-BE49-F238E27FC236}">
                <a16:creationId xmlns:a16="http://schemas.microsoft.com/office/drawing/2014/main" id="{0C4BCC6A-0590-DB26-2961-FE4BEF0983E2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1747" name="Notizenplatzhalter 2">
            <a:extLst>
              <a:ext uri="{FF2B5EF4-FFF2-40B4-BE49-F238E27FC236}">
                <a16:creationId xmlns:a16="http://schemas.microsoft.com/office/drawing/2014/main" id="{304B7F55-ECD3-143D-2FBE-C00AA581431C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fr-CH" altLang="de-DE"/>
          </a:p>
        </p:txBody>
      </p:sp>
      <p:sp>
        <p:nvSpPr>
          <p:cNvPr id="31748" name="Foliennummernplatzhalter 3">
            <a:extLst>
              <a:ext uri="{FF2B5EF4-FFF2-40B4-BE49-F238E27FC236}">
                <a16:creationId xmlns:a16="http://schemas.microsoft.com/office/drawing/2014/main" id="{45152950-5B1D-7BF1-F0D1-F0A6C84B910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1363" indent="-284163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39825" indent="-227013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597025" indent="-227013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2638" indent="-227013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09838" indent="-227013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67038" indent="-227013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4238" indent="-227013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1438" indent="-227013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fld id="{EE199CCC-DDBD-4721-839E-9AE9969542D8}" type="slidenum">
              <a:rPr lang="de-CH" altLang="de-DE" smtClean="0"/>
              <a:pPr/>
              <a:t>11</a:t>
            </a:fld>
            <a:endParaRPr lang="de-CH" altLang="de-DE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Bild 5">
            <a:extLst>
              <a:ext uri="{FF2B5EF4-FFF2-40B4-BE49-F238E27FC236}">
                <a16:creationId xmlns:a16="http://schemas.microsoft.com/office/drawing/2014/main" id="{99BFD64A-9BE3-BBAD-EF16-67E6E5238C2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Bild 3">
            <a:extLst>
              <a:ext uri="{FF2B5EF4-FFF2-40B4-BE49-F238E27FC236}">
                <a16:creationId xmlns:a16="http://schemas.microsoft.com/office/drawing/2014/main" id="{91C21E1A-79D8-30BB-A345-4326A5D8C933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30775" y="1109663"/>
            <a:ext cx="4100513" cy="3721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2061536" y="3361217"/>
            <a:ext cx="5729176" cy="1470025"/>
          </a:xfrm>
        </p:spPr>
        <p:txBody>
          <a:bodyPr lIns="0" tIns="0" rIns="0" bIns="0" anchor="b"/>
          <a:lstStyle>
            <a:lvl1pPr algn="l">
              <a:defRPr b="1" i="0">
                <a:solidFill>
                  <a:srgbClr val="A07E18"/>
                </a:solidFill>
                <a:latin typeface="Calibri Light"/>
                <a:cs typeface="Calibri Light"/>
              </a:defRPr>
            </a:lvl1pPr>
          </a:lstStyle>
          <a:p>
            <a:r>
              <a:rPr lang="de-CH" dirty="0"/>
              <a:t>Mastertitelformat bearbeiten</a:t>
            </a:r>
            <a:endParaRPr lang="de-DE" dirty="0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2061535" y="5116992"/>
            <a:ext cx="5729175" cy="1752600"/>
          </a:xfrm>
        </p:spPr>
        <p:txBody>
          <a:bodyPr lIns="0" tIns="0" rIns="0" bIns="0">
            <a:normAutofit/>
          </a:bodyPr>
          <a:lstStyle>
            <a:lvl1pPr marL="0" indent="0" algn="l">
              <a:buNone/>
              <a:defRPr sz="2800" b="0" i="0">
                <a:solidFill>
                  <a:schemeClr val="tx1"/>
                </a:solidFill>
                <a:latin typeface="Calibri Light"/>
                <a:cs typeface="Calibri Light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CH" dirty="0"/>
              <a:t>Master-Untertitelformat bearbeiten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18425551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 und Aufzähl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Bild 11">
            <a:extLst>
              <a:ext uri="{FF2B5EF4-FFF2-40B4-BE49-F238E27FC236}">
                <a16:creationId xmlns:a16="http://schemas.microsoft.com/office/drawing/2014/main" id="{6C63AF5E-CC45-352E-BE1B-DFD102B8CC1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itelplatzhalter 1"/>
          <p:cNvSpPr>
            <a:spLocks noGrp="1"/>
          </p:cNvSpPr>
          <p:nvPr>
            <p:ph type="title"/>
          </p:nvPr>
        </p:nvSpPr>
        <p:spPr>
          <a:xfrm>
            <a:off x="644400" y="572400"/>
            <a:ext cx="7861647" cy="1022400"/>
          </a:xfrm>
          <a:prstGeom prst="rect">
            <a:avLst/>
          </a:prstGeom>
        </p:spPr>
        <p:txBody>
          <a:bodyPr lIns="0" tIns="0" rIns="0" bIns="0" rtlCol="0" anchor="t">
            <a:normAutofit/>
          </a:bodyPr>
          <a:lstStyle>
            <a:lvl1pPr algn="l">
              <a:defRPr sz="4800" b="1" i="0">
                <a:solidFill>
                  <a:srgbClr val="A07E18"/>
                </a:solidFill>
                <a:latin typeface="Calibri Light"/>
                <a:cs typeface="Calibri Light"/>
              </a:defRPr>
            </a:lvl1pPr>
          </a:lstStyle>
          <a:p>
            <a:r>
              <a:rPr lang="de-CH" dirty="0"/>
              <a:t>Mastertitelformat bearbeiten</a:t>
            </a:r>
            <a:endParaRPr lang="de-DE" dirty="0"/>
          </a:p>
        </p:txBody>
      </p:sp>
      <p:sp>
        <p:nvSpPr>
          <p:cNvPr id="8" name="Textplatzhalter 2"/>
          <p:cNvSpPr>
            <a:spLocks noGrp="1"/>
          </p:cNvSpPr>
          <p:nvPr>
            <p:ph idx="1"/>
          </p:nvPr>
        </p:nvSpPr>
        <p:spPr>
          <a:xfrm>
            <a:off x="644400" y="1779164"/>
            <a:ext cx="7861646" cy="4393628"/>
          </a:xfrm>
          <a:prstGeom prst="rect">
            <a:avLst/>
          </a:prstGeom>
        </p:spPr>
        <p:txBody>
          <a:bodyPr lIns="0" tIns="0" rIns="0" bIns="0" rtlCol="0">
            <a:normAutofit/>
          </a:bodyPr>
          <a:lstStyle>
            <a:lvl1pPr marL="342900" indent="-342900">
              <a:buFont typeface="Lucida Grande"/>
              <a:buChar char="·"/>
              <a:defRPr sz="2800" b="0" i="0">
                <a:latin typeface="Calibri Light"/>
                <a:cs typeface="Calibri Light"/>
              </a:defRPr>
            </a:lvl1pPr>
            <a:lvl2pPr marL="742950" indent="-285750">
              <a:buFont typeface="Lucida Grande"/>
              <a:buChar char="·"/>
              <a:defRPr sz="2800" b="0" i="0">
                <a:latin typeface="Calibri Light"/>
                <a:cs typeface="Calibri Light"/>
              </a:defRPr>
            </a:lvl2pPr>
            <a:lvl3pPr marL="1143000" indent="-228600">
              <a:buFont typeface="Lucida Grande"/>
              <a:buChar char="·"/>
              <a:defRPr sz="2800" b="0" i="0">
                <a:latin typeface="Calibri Light"/>
                <a:cs typeface="Calibri Light"/>
              </a:defRPr>
            </a:lvl3pPr>
            <a:lvl4pPr marL="1600200" indent="-228600">
              <a:buFont typeface="Lucida Grande"/>
              <a:buChar char="·"/>
              <a:defRPr sz="2800" b="0" i="0">
                <a:latin typeface="Calibri Light"/>
                <a:cs typeface="Calibri Light"/>
              </a:defRPr>
            </a:lvl4pPr>
            <a:lvl5pPr marL="2057400" indent="-228600">
              <a:buFont typeface="Lucida Grande"/>
              <a:buChar char="·"/>
              <a:defRPr sz="2800" b="0" i="0">
                <a:latin typeface="Calibri Light"/>
                <a:cs typeface="Calibri Light"/>
              </a:defRPr>
            </a:lvl5pPr>
          </a:lstStyle>
          <a:p>
            <a:pPr lvl="0"/>
            <a:r>
              <a:rPr lang="de-CH" dirty="0"/>
              <a:t>Mastertextformat bearbeiten</a:t>
            </a:r>
          </a:p>
          <a:p>
            <a:pPr lvl="1"/>
            <a:r>
              <a:rPr lang="de-CH" dirty="0"/>
              <a:t>Zweite Ebene</a:t>
            </a:r>
          </a:p>
          <a:p>
            <a:pPr lvl="2"/>
            <a:r>
              <a:rPr lang="de-CH" dirty="0"/>
              <a:t>Dritte Ebene</a:t>
            </a:r>
          </a:p>
          <a:p>
            <a:pPr lvl="3"/>
            <a:r>
              <a:rPr lang="de-CH" dirty="0"/>
              <a:t>Vierte Ebene</a:t>
            </a:r>
          </a:p>
          <a:p>
            <a:pPr lvl="4"/>
            <a:r>
              <a:rPr lang="de-CH" dirty="0"/>
              <a:t>Fünfte Ebene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78198678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Bild 11">
            <a:extLst>
              <a:ext uri="{FF2B5EF4-FFF2-40B4-BE49-F238E27FC236}">
                <a16:creationId xmlns:a16="http://schemas.microsoft.com/office/drawing/2014/main" id="{A00781FB-AF7A-6CDF-D549-7814386DC56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Textplatzhalter 2"/>
          <p:cNvSpPr>
            <a:spLocks noGrp="1"/>
          </p:cNvSpPr>
          <p:nvPr>
            <p:ph idx="1"/>
          </p:nvPr>
        </p:nvSpPr>
        <p:spPr>
          <a:xfrm>
            <a:off x="643860" y="1779163"/>
            <a:ext cx="7879907" cy="4452697"/>
          </a:xfrm>
          <a:prstGeom prst="rect">
            <a:avLst/>
          </a:prstGeom>
        </p:spPr>
        <p:txBody>
          <a:bodyPr lIns="0" tIns="0" rIns="0" bIns="0" rtlCol="0">
            <a:normAutofit/>
          </a:bodyPr>
          <a:lstStyle>
            <a:lvl1pPr marL="0" indent="0" algn="l">
              <a:buFont typeface="Lucida Grande"/>
              <a:buNone/>
              <a:defRPr sz="2800" b="0" i="0">
                <a:latin typeface="Calibri Light"/>
                <a:cs typeface="Calibri Light"/>
              </a:defRPr>
            </a:lvl1pPr>
            <a:lvl2pPr marL="742950" indent="-285750">
              <a:buFont typeface="Lucida Grande"/>
              <a:buChar char="·"/>
              <a:defRPr b="0" i="0">
                <a:latin typeface="Calibri Light"/>
                <a:cs typeface="Calibri Light"/>
              </a:defRPr>
            </a:lvl2pPr>
            <a:lvl3pPr marL="1143000" indent="-228600">
              <a:buFont typeface="Lucida Grande"/>
              <a:buChar char="·"/>
              <a:defRPr b="0" i="0">
                <a:latin typeface="Calibri Light"/>
                <a:cs typeface="Calibri Light"/>
              </a:defRPr>
            </a:lvl3pPr>
            <a:lvl4pPr marL="1600200" indent="-228600">
              <a:buFont typeface="Lucida Grande"/>
              <a:buChar char="·"/>
              <a:defRPr b="0" i="0">
                <a:latin typeface="Calibri Light"/>
                <a:cs typeface="Calibri Light"/>
              </a:defRPr>
            </a:lvl4pPr>
            <a:lvl5pPr marL="2057400" indent="-228600">
              <a:buFont typeface="Lucida Grande"/>
              <a:buChar char="·"/>
              <a:defRPr b="0" i="0">
                <a:latin typeface="Calibri Light"/>
                <a:cs typeface="Calibri Light"/>
              </a:defRPr>
            </a:lvl5pPr>
          </a:lstStyle>
          <a:p>
            <a:pPr lvl="0"/>
            <a:r>
              <a:rPr lang="de-DE"/>
              <a:t>Textmasterformat bearbeiten</a:t>
            </a:r>
          </a:p>
        </p:txBody>
      </p:sp>
      <p:sp>
        <p:nvSpPr>
          <p:cNvPr id="5" name="Titelplatzhalter 1"/>
          <p:cNvSpPr>
            <a:spLocks noGrp="1"/>
          </p:cNvSpPr>
          <p:nvPr>
            <p:ph type="title"/>
          </p:nvPr>
        </p:nvSpPr>
        <p:spPr>
          <a:xfrm>
            <a:off x="643860" y="572977"/>
            <a:ext cx="7879907" cy="1023624"/>
          </a:xfrm>
          <a:prstGeom prst="rect">
            <a:avLst/>
          </a:prstGeom>
        </p:spPr>
        <p:txBody>
          <a:bodyPr lIns="0" tIns="0" rIns="0" bIns="0" rtlCol="0" anchor="t">
            <a:noAutofit/>
          </a:bodyPr>
          <a:lstStyle>
            <a:lvl1pPr algn="l">
              <a:defRPr sz="4800" b="1" i="0">
                <a:solidFill>
                  <a:srgbClr val="A07E18"/>
                </a:solidFill>
                <a:latin typeface="Calibri Light"/>
                <a:cs typeface="Calibri Light"/>
              </a:defRPr>
            </a:lvl1pPr>
          </a:lstStyle>
          <a:p>
            <a:r>
              <a:rPr lang="de-CH" dirty="0"/>
              <a:t>Mastertitelformat bearbeiten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49674384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Bild 7">
            <a:extLst>
              <a:ext uri="{FF2B5EF4-FFF2-40B4-BE49-F238E27FC236}">
                <a16:creationId xmlns:a16="http://schemas.microsoft.com/office/drawing/2014/main" id="{93889FA3-D63A-7C81-C231-E8DFB9B1AF8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Bild 3">
            <a:extLst>
              <a:ext uri="{FF2B5EF4-FFF2-40B4-BE49-F238E27FC236}">
                <a16:creationId xmlns:a16="http://schemas.microsoft.com/office/drawing/2014/main" id="{821274D8-DA70-04D0-52EA-B171E968A438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30775" y="1109663"/>
            <a:ext cx="4100513" cy="3721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2061536" y="3361217"/>
            <a:ext cx="5729176" cy="1470025"/>
          </a:xfrm>
        </p:spPr>
        <p:txBody>
          <a:bodyPr lIns="0" tIns="0" rIns="0" bIns="0" anchor="b"/>
          <a:lstStyle>
            <a:lvl1pPr algn="l">
              <a:defRPr b="1" i="0">
                <a:solidFill>
                  <a:srgbClr val="A07E18"/>
                </a:solidFill>
                <a:latin typeface="Calibri Light"/>
                <a:cs typeface="Calibri Light"/>
              </a:defRPr>
            </a:lvl1pPr>
          </a:lstStyle>
          <a:p>
            <a:r>
              <a:rPr lang="en-US"/>
              <a:t>Mastertitelformat bearbeiten</a:t>
            </a:r>
            <a:endParaRPr lang="de-DE" dirty="0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2061535" y="5116992"/>
            <a:ext cx="5729175" cy="1752600"/>
          </a:xfrm>
        </p:spPr>
        <p:txBody>
          <a:bodyPr lIns="0" tIns="0" rIns="0" bIns="0">
            <a:normAutofit/>
          </a:bodyPr>
          <a:lstStyle>
            <a:lvl1pPr marL="0" indent="0" algn="l">
              <a:buNone/>
              <a:defRPr sz="2800" b="0" i="0">
                <a:solidFill>
                  <a:schemeClr val="tx1"/>
                </a:solidFill>
                <a:latin typeface="Calibri Light"/>
                <a:cs typeface="Calibri Light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Master-Untertitelformat bearbeiten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68684392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 und Aufzähl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Bild 11">
            <a:extLst>
              <a:ext uri="{FF2B5EF4-FFF2-40B4-BE49-F238E27FC236}">
                <a16:creationId xmlns:a16="http://schemas.microsoft.com/office/drawing/2014/main" id="{E9E235B4-823F-BB5D-BE53-4D26AC63302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itelplatzhalter 1"/>
          <p:cNvSpPr>
            <a:spLocks noGrp="1"/>
          </p:cNvSpPr>
          <p:nvPr>
            <p:ph type="title"/>
          </p:nvPr>
        </p:nvSpPr>
        <p:spPr>
          <a:xfrm>
            <a:off x="644400" y="572400"/>
            <a:ext cx="7861647" cy="1022400"/>
          </a:xfrm>
          <a:prstGeom prst="rect">
            <a:avLst/>
          </a:prstGeom>
        </p:spPr>
        <p:txBody>
          <a:bodyPr lIns="0" tIns="0" rIns="0" bIns="0" rtlCol="0" anchor="t">
            <a:normAutofit/>
          </a:bodyPr>
          <a:lstStyle>
            <a:lvl1pPr algn="l">
              <a:defRPr sz="4800" b="1" i="0">
                <a:solidFill>
                  <a:srgbClr val="A07E18"/>
                </a:solidFill>
                <a:latin typeface="Calibri Light"/>
                <a:cs typeface="Calibri Light"/>
              </a:defRPr>
            </a:lvl1pPr>
          </a:lstStyle>
          <a:p>
            <a:r>
              <a:rPr lang="en-US"/>
              <a:t>Mastertitelformat bearbeiten</a:t>
            </a:r>
            <a:endParaRPr lang="de-DE" dirty="0"/>
          </a:p>
        </p:txBody>
      </p:sp>
      <p:sp>
        <p:nvSpPr>
          <p:cNvPr id="8" name="Textplatzhalter 2"/>
          <p:cNvSpPr>
            <a:spLocks noGrp="1"/>
          </p:cNvSpPr>
          <p:nvPr>
            <p:ph idx="1"/>
          </p:nvPr>
        </p:nvSpPr>
        <p:spPr>
          <a:xfrm>
            <a:off x="644400" y="1779164"/>
            <a:ext cx="7861646" cy="4393628"/>
          </a:xfrm>
          <a:prstGeom prst="rect">
            <a:avLst/>
          </a:prstGeom>
        </p:spPr>
        <p:txBody>
          <a:bodyPr lIns="0" tIns="0" rIns="0" bIns="0" rtlCol="0">
            <a:normAutofit/>
          </a:bodyPr>
          <a:lstStyle>
            <a:lvl1pPr marL="342900" indent="-342900">
              <a:buFont typeface="Lucida Grande"/>
              <a:buChar char="·"/>
              <a:defRPr sz="2800" b="0" i="0">
                <a:latin typeface="Calibri Light"/>
                <a:cs typeface="Calibri Light"/>
              </a:defRPr>
            </a:lvl1pPr>
            <a:lvl2pPr marL="742950" indent="-285750">
              <a:buFont typeface="Lucida Grande"/>
              <a:buChar char="·"/>
              <a:defRPr sz="2800" b="0" i="0">
                <a:latin typeface="Calibri Light"/>
                <a:cs typeface="Calibri Light"/>
              </a:defRPr>
            </a:lvl2pPr>
            <a:lvl3pPr marL="1143000" indent="-228600">
              <a:buFont typeface="Lucida Grande"/>
              <a:buChar char="·"/>
              <a:defRPr sz="2800" b="0" i="0">
                <a:latin typeface="Calibri Light"/>
                <a:cs typeface="Calibri Light"/>
              </a:defRPr>
            </a:lvl3pPr>
            <a:lvl4pPr marL="1600200" indent="-228600">
              <a:buFont typeface="Lucida Grande"/>
              <a:buChar char="·"/>
              <a:defRPr sz="2800" b="0" i="0">
                <a:latin typeface="Calibri Light"/>
                <a:cs typeface="Calibri Light"/>
              </a:defRPr>
            </a:lvl4pPr>
            <a:lvl5pPr marL="2057400" indent="-228600">
              <a:buFont typeface="Lucida Grande"/>
              <a:buChar char="·"/>
              <a:defRPr sz="2800" b="0" i="0">
                <a:latin typeface="Calibri Light"/>
                <a:cs typeface="Calibri Light"/>
              </a:defRPr>
            </a:lvl5pPr>
          </a:lstStyle>
          <a:p>
            <a:pPr lvl="0"/>
            <a:r>
              <a:rPr lang="en-US"/>
              <a:t>Mastertextformat bearbeiten</a:t>
            </a:r>
          </a:p>
          <a:p>
            <a:pPr lvl="1"/>
            <a:r>
              <a:rPr lang="en-US"/>
              <a:t>Zweite Ebene</a:t>
            </a:r>
          </a:p>
          <a:p>
            <a:pPr lvl="2"/>
            <a:r>
              <a:rPr lang="en-US"/>
              <a:t>Dritte Ebene</a:t>
            </a:r>
          </a:p>
          <a:p>
            <a:pPr lvl="3"/>
            <a:r>
              <a:rPr lang="en-US"/>
              <a:t>Vierte Ebene</a:t>
            </a:r>
          </a:p>
          <a:p>
            <a:pPr lvl="4"/>
            <a:r>
              <a:rPr lang="en-US"/>
              <a:t>Fünfte Ebene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98090388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Bild 11">
            <a:extLst>
              <a:ext uri="{FF2B5EF4-FFF2-40B4-BE49-F238E27FC236}">
                <a16:creationId xmlns:a16="http://schemas.microsoft.com/office/drawing/2014/main" id="{DDBC68BA-5B9C-ECB1-D63D-5CAACF45FB4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Textplatzhalter 2"/>
          <p:cNvSpPr>
            <a:spLocks noGrp="1"/>
          </p:cNvSpPr>
          <p:nvPr>
            <p:ph idx="1"/>
          </p:nvPr>
        </p:nvSpPr>
        <p:spPr>
          <a:xfrm>
            <a:off x="643860" y="1779163"/>
            <a:ext cx="7879907" cy="4452697"/>
          </a:xfrm>
          <a:prstGeom prst="rect">
            <a:avLst/>
          </a:prstGeom>
        </p:spPr>
        <p:txBody>
          <a:bodyPr lIns="0" tIns="0" rIns="0" bIns="0" rtlCol="0">
            <a:normAutofit/>
          </a:bodyPr>
          <a:lstStyle>
            <a:lvl1pPr marL="0" indent="0" algn="l">
              <a:buFont typeface="Lucida Grande"/>
              <a:buNone/>
              <a:defRPr sz="2800" b="0" i="0">
                <a:latin typeface="Calibri Light"/>
                <a:cs typeface="Calibri Light"/>
              </a:defRPr>
            </a:lvl1pPr>
            <a:lvl2pPr marL="742950" indent="-285750">
              <a:buFont typeface="Lucida Grande"/>
              <a:buChar char="·"/>
              <a:defRPr b="0" i="0">
                <a:latin typeface="Calibri Light"/>
                <a:cs typeface="Calibri Light"/>
              </a:defRPr>
            </a:lvl2pPr>
            <a:lvl3pPr marL="1143000" indent="-228600">
              <a:buFont typeface="Lucida Grande"/>
              <a:buChar char="·"/>
              <a:defRPr b="0" i="0">
                <a:latin typeface="Calibri Light"/>
                <a:cs typeface="Calibri Light"/>
              </a:defRPr>
            </a:lvl3pPr>
            <a:lvl4pPr marL="1600200" indent="-228600">
              <a:buFont typeface="Lucida Grande"/>
              <a:buChar char="·"/>
              <a:defRPr b="0" i="0">
                <a:latin typeface="Calibri Light"/>
                <a:cs typeface="Calibri Light"/>
              </a:defRPr>
            </a:lvl4pPr>
            <a:lvl5pPr marL="2057400" indent="-228600">
              <a:buFont typeface="Lucida Grande"/>
              <a:buChar char="·"/>
              <a:defRPr b="0" i="0">
                <a:latin typeface="Calibri Light"/>
                <a:cs typeface="Calibri Light"/>
              </a:defRPr>
            </a:lvl5pPr>
          </a:lstStyle>
          <a:p>
            <a:pPr lvl="0"/>
            <a:r>
              <a:rPr lang="de-DE"/>
              <a:t>Textmasterformat bearbeiten</a:t>
            </a:r>
          </a:p>
        </p:txBody>
      </p:sp>
      <p:sp>
        <p:nvSpPr>
          <p:cNvPr id="5" name="Titelplatzhalter 1"/>
          <p:cNvSpPr>
            <a:spLocks noGrp="1"/>
          </p:cNvSpPr>
          <p:nvPr>
            <p:ph type="title"/>
          </p:nvPr>
        </p:nvSpPr>
        <p:spPr>
          <a:xfrm>
            <a:off x="643860" y="572977"/>
            <a:ext cx="7879907" cy="1023624"/>
          </a:xfrm>
          <a:prstGeom prst="rect">
            <a:avLst/>
          </a:prstGeom>
        </p:spPr>
        <p:txBody>
          <a:bodyPr lIns="0" tIns="0" rIns="0" bIns="0" rtlCol="0" anchor="t">
            <a:noAutofit/>
          </a:bodyPr>
          <a:lstStyle>
            <a:lvl1pPr algn="l">
              <a:defRPr sz="4800" b="1" i="0">
                <a:solidFill>
                  <a:srgbClr val="A07E18"/>
                </a:solidFill>
                <a:latin typeface="Calibri Light"/>
                <a:cs typeface="Calibri Light"/>
              </a:defRPr>
            </a:lvl1pPr>
          </a:lstStyle>
          <a:p>
            <a:r>
              <a:rPr lang="en-US"/>
              <a:t>Mastertitelformat bearbeiten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6830578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.xml"/><Relationship Id="rId2" Type="http://schemas.openxmlformats.org/officeDocument/2006/relationships/slideLayout" Target="../slideLayouts/slideLayout5.xml"/><Relationship Id="rId1" Type="http://schemas.openxmlformats.org/officeDocument/2006/relationships/slideLayout" Target="../slideLayouts/slideLayout4.xml"/><Relationship Id="rId4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elplatzhalter 1">
            <a:extLst>
              <a:ext uri="{FF2B5EF4-FFF2-40B4-BE49-F238E27FC236}">
                <a16:creationId xmlns:a16="http://schemas.microsoft.com/office/drawing/2014/main" id="{30C86400-E1B8-6B8A-10E5-C60F6B36C73D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de-CH" altLang="de-DE"/>
              <a:t>Mastertitelformat bearbeiten</a:t>
            </a:r>
            <a:endParaRPr lang="de-DE" altLang="de-DE"/>
          </a:p>
        </p:txBody>
      </p:sp>
      <p:sp>
        <p:nvSpPr>
          <p:cNvPr id="1027" name="Textplatzhalter 2">
            <a:extLst>
              <a:ext uri="{FF2B5EF4-FFF2-40B4-BE49-F238E27FC236}">
                <a16:creationId xmlns:a16="http://schemas.microsoft.com/office/drawing/2014/main" id="{CB8EE0A8-DA37-A4CE-2A32-9E9867238099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e-CH" altLang="de-DE"/>
              <a:t>Mastertextformat bearbeiten</a:t>
            </a:r>
          </a:p>
          <a:p>
            <a:pPr lvl="1"/>
            <a:r>
              <a:rPr lang="de-CH" altLang="de-DE"/>
              <a:t>Zweite Ebene</a:t>
            </a:r>
          </a:p>
          <a:p>
            <a:pPr lvl="2"/>
            <a:r>
              <a:rPr lang="de-CH" altLang="de-DE"/>
              <a:t>Dritte Ebene</a:t>
            </a:r>
          </a:p>
          <a:p>
            <a:pPr lvl="3"/>
            <a:r>
              <a:rPr lang="de-CH" altLang="de-DE"/>
              <a:t>Vierte Ebene</a:t>
            </a:r>
          </a:p>
          <a:p>
            <a:pPr lvl="4"/>
            <a:r>
              <a:rPr lang="de-CH" altLang="de-DE"/>
              <a:t>Fünfte Ebene</a:t>
            </a:r>
            <a:endParaRPr lang="de-DE" altLang="de-DE"/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794CC7DF-E9BA-71A7-BB55-0B3C536ECE2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33599C4A-4AD1-4C25-BE5C-B17AAE9C07CC}" type="datetimeFigureOut">
              <a:rPr lang="de-DE"/>
              <a:pPr>
                <a:defRPr/>
              </a:pPr>
              <a:t>21.09.2026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41350E03-5C4E-A2D9-04A7-255B28CF171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2150C643-4E2E-F9AA-5077-9A88FABD197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solidFill>
                  <a:srgbClr val="898989"/>
                </a:solidFill>
              </a:defRPr>
            </a:lvl1pPr>
          </a:lstStyle>
          <a:p>
            <a:pPr>
              <a:defRPr/>
            </a:pPr>
            <a:fld id="{9AE77F4B-8767-44CE-B25A-92ED9E686149}" type="slidenum">
              <a:rPr lang="de-DE" altLang="de-DE"/>
              <a:pPr>
                <a:defRPr/>
              </a:pPr>
              <a:t>‹Nr.›</a:t>
            </a:fld>
            <a:endParaRPr lang="de-DE" altLang="de-D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106" r:id="rId1"/>
    <p:sldLayoutId id="2147484107" r:id="rId2"/>
    <p:sldLayoutId id="2147484108" r:id="rId3"/>
  </p:sldLayoutIdLst>
  <p:txStyles>
    <p:titleStyle>
      <a:lvl1pPr algn="ctr" defTabSz="457200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2pPr>
      <a:lvl3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3pPr>
      <a:lvl4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4pPr>
      <a:lvl5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5pPr>
      <a:lvl6pPr marL="4572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6pPr>
      <a:lvl7pPr marL="9144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7pPr>
      <a:lvl8pPr marL="13716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8pPr>
      <a:lvl9pPr marL="18288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9pPr>
    </p:titleStyle>
    <p:bodyStyle>
      <a:lvl1pPr marL="342900" indent="-34290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Titelplatzhalter 1">
            <a:extLst>
              <a:ext uri="{FF2B5EF4-FFF2-40B4-BE49-F238E27FC236}">
                <a16:creationId xmlns:a16="http://schemas.microsoft.com/office/drawing/2014/main" id="{4703514B-95DB-AA55-2085-ABF1B7694090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de-CH" altLang="de-DE"/>
              <a:t>Mastertitelformat bearbeiten</a:t>
            </a:r>
            <a:endParaRPr lang="de-DE" altLang="de-DE"/>
          </a:p>
        </p:txBody>
      </p:sp>
      <p:sp>
        <p:nvSpPr>
          <p:cNvPr id="2051" name="Textplatzhalter 2">
            <a:extLst>
              <a:ext uri="{FF2B5EF4-FFF2-40B4-BE49-F238E27FC236}">
                <a16:creationId xmlns:a16="http://schemas.microsoft.com/office/drawing/2014/main" id="{BA10F3DE-5A93-F11F-7884-947B98C6DDF1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e-CH" altLang="de-DE"/>
              <a:t>Mastertextformat bearbeiten</a:t>
            </a:r>
          </a:p>
          <a:p>
            <a:pPr lvl="1"/>
            <a:r>
              <a:rPr lang="de-CH" altLang="de-DE"/>
              <a:t>Zweite Ebene</a:t>
            </a:r>
          </a:p>
          <a:p>
            <a:pPr lvl="2"/>
            <a:r>
              <a:rPr lang="de-CH" altLang="de-DE"/>
              <a:t>Dritte Ebene</a:t>
            </a:r>
          </a:p>
          <a:p>
            <a:pPr lvl="3"/>
            <a:r>
              <a:rPr lang="de-CH" altLang="de-DE"/>
              <a:t>Vierte Ebene</a:t>
            </a:r>
          </a:p>
          <a:p>
            <a:pPr lvl="4"/>
            <a:r>
              <a:rPr lang="de-CH" altLang="de-DE"/>
              <a:t>Fünfte Ebene</a:t>
            </a:r>
            <a:endParaRPr lang="de-DE" altLang="de-DE"/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A6FB5887-0966-ECBF-5E5F-D684E0AE719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prstClr val="black">
                    <a:tint val="75000"/>
                  </a:prst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121EE09F-A0E8-4081-8B82-FFEC7406CF6A}" type="datetimeFigureOut">
              <a:rPr lang="de-DE"/>
              <a:pPr>
                <a:defRPr/>
              </a:pPr>
              <a:t>21.09.2026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DE6AB562-7BFA-8CF8-08AF-ACD8FD797F1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prstClr val="black">
                    <a:tint val="75000"/>
                  </a:prst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41D0D7A2-DC8D-D7DB-F1BE-18E23E0045C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solidFill>
                  <a:srgbClr val="898989"/>
                </a:solidFill>
              </a:defRPr>
            </a:lvl1pPr>
          </a:lstStyle>
          <a:p>
            <a:pPr>
              <a:defRPr/>
            </a:pPr>
            <a:fld id="{0B7202D9-C85E-4E63-8DEA-50255217001D}" type="slidenum">
              <a:rPr lang="de-DE" altLang="de-DE"/>
              <a:pPr>
                <a:defRPr/>
              </a:pPr>
              <a:t>‹Nr.›</a:t>
            </a:fld>
            <a:endParaRPr lang="de-DE" altLang="de-D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109" r:id="rId1"/>
    <p:sldLayoutId id="2147484110" r:id="rId2"/>
    <p:sldLayoutId id="2147484111" r:id="rId3"/>
  </p:sldLayoutIdLst>
  <p:txStyles>
    <p:titleStyle>
      <a:lvl1pPr algn="ctr" defTabSz="457200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2pPr>
      <a:lvl3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3pPr>
      <a:lvl4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4pPr>
      <a:lvl5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5pPr>
      <a:lvl6pPr marL="4572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6pPr>
      <a:lvl7pPr marL="9144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7pPr>
      <a:lvl8pPr marL="13716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8pPr>
      <a:lvl9pPr marL="18288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9pPr>
    </p:titleStyle>
    <p:bodyStyle>
      <a:lvl1pPr marL="342900" indent="-34290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hyperlink" Target="http://www.abeilles.ch/apiservice" TargetMode="External"/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://www.abeilles.ch/aidememoire" TargetMode="Externa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Relationship Id="rId4" Type="http://schemas.openxmlformats.org/officeDocument/2006/relationships/hyperlink" Target="http://www.abeilles.ch/programmedesante" TargetMode="Externa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7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hyperlink" Target="http://www.abeilles.ch/conceptexploitation" TargetMode="Externa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Relationship Id="rId4" Type="http://schemas.openxmlformats.org/officeDocument/2006/relationships/hyperlink" Target="https://abeilles.ch/wp-content/uploads/sites/7/2025/08/catalogue_des_prestations_ssa_2026_2029.pdf" TargetMode="Externa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abeilles.ch/" TargetMode="External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Titel 3">
            <a:extLst>
              <a:ext uri="{FF2B5EF4-FFF2-40B4-BE49-F238E27FC236}">
                <a16:creationId xmlns:a16="http://schemas.microsoft.com/office/drawing/2014/main" id="{74729838-2797-373A-2348-400BBA3E64F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916113" y="3935413"/>
            <a:ext cx="5729287" cy="1470025"/>
          </a:xfrm>
        </p:spPr>
        <p:txBody>
          <a:bodyPr/>
          <a:lstStyle/>
          <a:p>
            <a:pPr algn="ctr" eaLnBrk="1" hangingPunct="1"/>
            <a:r>
              <a:rPr lang="de-DE" altLang="de-DE">
                <a:latin typeface="Calibri Light" panose="020F0302020204030204" pitchFamily="34" charset="0"/>
                <a:cs typeface="Calibri Light" panose="020F0302020204030204" pitchFamily="34" charset="0"/>
              </a:rPr>
              <a:t>Le SSA en bref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Titel 3">
            <a:extLst>
              <a:ext uri="{FF2B5EF4-FFF2-40B4-BE49-F238E27FC236}">
                <a16:creationId xmlns:a16="http://schemas.microsoft.com/office/drawing/2014/main" id="{79161DB5-9DDD-26EA-BF1E-0B0BB6B5C4C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4525" y="573088"/>
            <a:ext cx="7861300" cy="1022350"/>
          </a:xfrm>
        </p:spPr>
        <p:txBody>
          <a:bodyPr/>
          <a:lstStyle/>
          <a:p>
            <a:pPr eaLnBrk="1" hangingPunct="1"/>
            <a:r>
              <a:rPr lang="de-DE" altLang="de-DE">
                <a:latin typeface="Calibri Light" panose="020F0302020204030204" pitchFamily="34" charset="0"/>
                <a:cs typeface="Calibri Light" panose="020F0302020204030204" pitchFamily="34" charset="0"/>
              </a:rPr>
              <a:t>Organisations apicoles suisses</a:t>
            </a:r>
          </a:p>
        </p:txBody>
      </p:sp>
      <p:cxnSp>
        <p:nvCxnSpPr>
          <p:cNvPr id="8" name="Gerader Verbinder 7">
            <a:extLst>
              <a:ext uri="{FF2B5EF4-FFF2-40B4-BE49-F238E27FC236}">
                <a16:creationId xmlns:a16="http://schemas.microsoft.com/office/drawing/2014/main" id="{AD0A196F-A2C8-3F2B-45D2-A3795B8D30AE}"/>
              </a:ext>
            </a:extLst>
          </p:cNvPr>
          <p:cNvCxnSpPr>
            <a:cxnSpLocks/>
          </p:cNvCxnSpPr>
          <p:nvPr/>
        </p:nvCxnSpPr>
        <p:spPr bwMode="auto">
          <a:xfrm>
            <a:off x="5184775" y="3471863"/>
            <a:ext cx="393700" cy="0"/>
          </a:xfrm>
          <a:prstGeom prst="line">
            <a:avLst/>
          </a:prstGeom>
          <a:ln w="19050">
            <a:solidFill>
              <a:srgbClr val="3D659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4" name="Gruppieren 3">
            <a:extLst>
              <a:ext uri="{FF2B5EF4-FFF2-40B4-BE49-F238E27FC236}">
                <a16:creationId xmlns:a16="http://schemas.microsoft.com/office/drawing/2014/main" id="{9CE0E316-4F12-0A72-DE85-58FA83B36EF9}"/>
              </a:ext>
            </a:extLst>
          </p:cNvPr>
          <p:cNvGrpSpPr/>
          <p:nvPr/>
        </p:nvGrpSpPr>
        <p:grpSpPr bwMode="auto">
          <a:xfrm>
            <a:off x="1286263" y="1263650"/>
            <a:ext cx="7820025" cy="4389438"/>
            <a:chOff x="1078478" y="1263136"/>
            <a:chExt cx="7819220" cy="4389736"/>
          </a:xfrm>
          <a:scene3d>
            <a:camera prst="perspectiveRelaxedModerately" zoom="92000"/>
            <a:lightRig rig="balanced" dir="t">
              <a:rot lat="0" lon="0" rev="12700000"/>
            </a:lightRig>
          </a:scene3d>
        </p:grpSpPr>
        <p:sp>
          <p:nvSpPr>
            <p:cNvPr id="5" name="Freihandform: Form 4">
              <a:extLst>
                <a:ext uri="{FF2B5EF4-FFF2-40B4-BE49-F238E27FC236}">
                  <a16:creationId xmlns:a16="http://schemas.microsoft.com/office/drawing/2014/main" id="{421BD3D6-D69E-DB89-5FB1-A36F82B3C99C}"/>
                </a:ext>
              </a:extLst>
            </p:cNvPr>
            <p:cNvSpPr/>
            <p:nvPr/>
          </p:nvSpPr>
          <p:spPr>
            <a:xfrm>
              <a:off x="4748025" y="2406297"/>
              <a:ext cx="240063" cy="1051707"/>
            </a:xfrm>
            <a:custGeom>
              <a:avLst/>
              <a:gdLst/>
              <a:ahLst/>
              <a:cxnLst/>
              <a:rect l="0" t="0" r="0" b="0"/>
              <a:pathLst>
                <a:path>
                  <a:moveTo>
                    <a:pt x="240063" y="0"/>
                  </a:moveTo>
                  <a:lnTo>
                    <a:pt x="240063" y="1051707"/>
                  </a:lnTo>
                  <a:lnTo>
                    <a:pt x="0" y="1051707"/>
                  </a:lnTo>
                </a:path>
              </a:pathLst>
            </a:custGeom>
            <a:noFill/>
            <a:sp3d z="-25400" prstMaterial="plastic"/>
          </p:spPr>
          <p:style>
            <a:lnRef idx="2">
              <a:schemeClr val="accent1">
                <a:shade val="60000"/>
                <a:hueOff val="0"/>
                <a:satOff val="0"/>
                <a:lumOff val="0"/>
                <a:alphaOff val="0"/>
              </a:schemeClr>
            </a:lnRef>
            <a:fillRef idx="0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/>
            <a:lstStyle/>
            <a:p>
              <a:pPr>
                <a:defRPr/>
              </a:pPr>
              <a:endParaRPr lang="de-CH"/>
            </a:p>
          </p:txBody>
        </p:sp>
        <p:sp>
          <p:nvSpPr>
            <p:cNvPr id="6" name="Freihandform: Form 5">
              <a:extLst>
                <a:ext uri="{FF2B5EF4-FFF2-40B4-BE49-F238E27FC236}">
                  <a16:creationId xmlns:a16="http://schemas.microsoft.com/office/drawing/2014/main" id="{7FC15E93-040B-991A-0ADF-2864D5D28335}"/>
                </a:ext>
              </a:extLst>
            </p:cNvPr>
            <p:cNvSpPr/>
            <p:nvPr/>
          </p:nvSpPr>
          <p:spPr>
            <a:xfrm>
              <a:off x="4988089" y="2406297"/>
              <a:ext cx="2766449" cy="2103415"/>
            </a:xfrm>
            <a:custGeom>
              <a:avLst/>
              <a:gdLst/>
              <a:ahLst/>
              <a:cxnLst/>
              <a:rect l="0" t="0" r="0" b="0"/>
              <a:pathLst>
                <a:path>
                  <a:moveTo>
                    <a:pt x="0" y="0"/>
                  </a:moveTo>
                  <a:lnTo>
                    <a:pt x="0" y="1863352"/>
                  </a:lnTo>
                  <a:lnTo>
                    <a:pt x="2766449" y="1863352"/>
                  </a:lnTo>
                  <a:lnTo>
                    <a:pt x="2766449" y="2103415"/>
                  </a:lnTo>
                </a:path>
              </a:pathLst>
            </a:custGeom>
            <a:noFill/>
            <a:sp3d z="-25400" prstMaterial="plastic"/>
          </p:spPr>
          <p:style>
            <a:lnRef idx="2">
              <a:schemeClr val="accent1">
                <a:shade val="60000"/>
                <a:hueOff val="0"/>
                <a:satOff val="0"/>
                <a:lumOff val="0"/>
                <a:alphaOff val="0"/>
              </a:schemeClr>
            </a:lnRef>
            <a:fillRef idx="0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/>
            <a:lstStyle/>
            <a:p>
              <a:pPr>
                <a:defRPr/>
              </a:pPr>
              <a:endParaRPr lang="de-CH"/>
            </a:p>
          </p:txBody>
        </p:sp>
        <p:sp>
          <p:nvSpPr>
            <p:cNvPr id="7" name="Freihandform: Form 6">
              <a:extLst>
                <a:ext uri="{FF2B5EF4-FFF2-40B4-BE49-F238E27FC236}">
                  <a16:creationId xmlns:a16="http://schemas.microsoft.com/office/drawing/2014/main" id="{031A23B9-B287-088C-6CA0-22C6E33453BA}"/>
                </a:ext>
              </a:extLst>
            </p:cNvPr>
            <p:cNvSpPr/>
            <p:nvPr/>
          </p:nvSpPr>
          <p:spPr>
            <a:xfrm>
              <a:off x="4942369" y="2406297"/>
              <a:ext cx="91440" cy="2103415"/>
            </a:xfrm>
            <a:custGeom>
              <a:avLst/>
              <a:gdLst/>
              <a:ahLst/>
              <a:cxnLst/>
              <a:rect l="0" t="0" r="0" b="0"/>
              <a:pathLst>
                <a:path>
                  <a:moveTo>
                    <a:pt x="45720" y="0"/>
                  </a:moveTo>
                  <a:lnTo>
                    <a:pt x="45720" y="2103415"/>
                  </a:lnTo>
                </a:path>
              </a:pathLst>
            </a:custGeom>
            <a:noFill/>
            <a:sp3d z="-25400" prstMaterial="plastic"/>
          </p:spPr>
          <p:style>
            <a:lnRef idx="2">
              <a:schemeClr val="accent1">
                <a:shade val="60000"/>
                <a:hueOff val="0"/>
                <a:satOff val="0"/>
                <a:lumOff val="0"/>
                <a:alphaOff val="0"/>
              </a:schemeClr>
            </a:lnRef>
            <a:fillRef idx="0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/>
            <a:lstStyle/>
            <a:p>
              <a:pPr>
                <a:defRPr/>
              </a:pPr>
              <a:endParaRPr lang="de-CH"/>
            </a:p>
          </p:txBody>
        </p:sp>
        <p:sp>
          <p:nvSpPr>
            <p:cNvPr id="20" name="Freihandform: Form 19">
              <a:extLst>
                <a:ext uri="{FF2B5EF4-FFF2-40B4-BE49-F238E27FC236}">
                  <a16:creationId xmlns:a16="http://schemas.microsoft.com/office/drawing/2014/main" id="{F8C166F7-B8FF-3A38-BC70-4CEBB5235526}"/>
                </a:ext>
              </a:extLst>
            </p:cNvPr>
            <p:cNvSpPr/>
            <p:nvPr/>
          </p:nvSpPr>
          <p:spPr>
            <a:xfrm>
              <a:off x="2221639" y="2406297"/>
              <a:ext cx="2766449" cy="2103415"/>
            </a:xfrm>
            <a:custGeom>
              <a:avLst/>
              <a:gdLst/>
              <a:ahLst/>
              <a:cxnLst/>
              <a:rect l="0" t="0" r="0" b="0"/>
              <a:pathLst>
                <a:path>
                  <a:moveTo>
                    <a:pt x="2766449" y="0"/>
                  </a:moveTo>
                  <a:lnTo>
                    <a:pt x="2766449" y="1863352"/>
                  </a:lnTo>
                  <a:lnTo>
                    <a:pt x="0" y="1863352"/>
                  </a:lnTo>
                  <a:lnTo>
                    <a:pt x="0" y="2103415"/>
                  </a:lnTo>
                </a:path>
              </a:pathLst>
            </a:custGeom>
            <a:noFill/>
            <a:sp3d z="-25400" prstMaterial="plastic"/>
          </p:spPr>
          <p:style>
            <a:lnRef idx="2">
              <a:schemeClr val="accent1">
                <a:shade val="60000"/>
                <a:hueOff val="0"/>
                <a:satOff val="0"/>
                <a:lumOff val="0"/>
                <a:alphaOff val="0"/>
              </a:schemeClr>
            </a:lnRef>
            <a:fillRef idx="0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/>
            <a:lstStyle/>
            <a:p>
              <a:pPr>
                <a:defRPr/>
              </a:pPr>
              <a:endParaRPr lang="de-CH"/>
            </a:p>
          </p:txBody>
        </p:sp>
        <p:sp>
          <p:nvSpPr>
            <p:cNvPr id="21" name="Freihandform: Form 20">
              <a:extLst>
                <a:ext uri="{FF2B5EF4-FFF2-40B4-BE49-F238E27FC236}">
                  <a16:creationId xmlns:a16="http://schemas.microsoft.com/office/drawing/2014/main" id="{0409D457-4E1E-ED79-78E5-4ED8597762A0}"/>
                </a:ext>
              </a:extLst>
            </p:cNvPr>
            <p:cNvSpPr/>
            <p:nvPr/>
          </p:nvSpPr>
          <p:spPr>
            <a:xfrm>
              <a:off x="3844928" y="1263136"/>
              <a:ext cx="2286321" cy="1143160"/>
            </a:xfrm>
            <a:custGeom>
              <a:avLst/>
              <a:gdLst>
                <a:gd name="connsiteX0" fmla="*/ 0 w 2286321"/>
                <a:gd name="connsiteY0" fmla="*/ 0 h 1143160"/>
                <a:gd name="connsiteX1" fmla="*/ 2286321 w 2286321"/>
                <a:gd name="connsiteY1" fmla="*/ 0 h 1143160"/>
                <a:gd name="connsiteX2" fmla="*/ 2286321 w 2286321"/>
                <a:gd name="connsiteY2" fmla="*/ 1143160 h 1143160"/>
                <a:gd name="connsiteX3" fmla="*/ 0 w 2286321"/>
                <a:gd name="connsiteY3" fmla="*/ 1143160 h 1143160"/>
                <a:gd name="connsiteX4" fmla="*/ 0 w 2286321"/>
                <a:gd name="connsiteY4" fmla="*/ 0 h 11431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286321" h="1143160">
                  <a:moveTo>
                    <a:pt x="0" y="0"/>
                  </a:moveTo>
                  <a:lnTo>
                    <a:pt x="2286321" y="0"/>
                  </a:lnTo>
                  <a:lnTo>
                    <a:pt x="2286321" y="1143160"/>
                  </a:lnTo>
                  <a:lnTo>
                    <a:pt x="0" y="1143160"/>
                  </a:lnTo>
                  <a:lnTo>
                    <a:pt x="0" y="0"/>
                  </a:lnTo>
                  <a:close/>
                </a:path>
              </a:pathLst>
            </a:custGeom>
            <a:sp3d prstMaterial="plastic">
              <a:bevelT w="50800" h="50800"/>
              <a:bevelB w="50800" h="50800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2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lIns="20955" tIns="20955" rIns="20955" bIns="20955" spcCol="1270" anchor="ctr"/>
            <a:lstStyle/>
            <a:p>
              <a:pPr algn="ctr" defTabSz="1466850">
                <a:lnSpc>
                  <a:spcPct val="90000"/>
                </a:lnSpc>
                <a:spcAft>
                  <a:spcPct val="35000"/>
                </a:spcAft>
                <a:defRPr/>
              </a:pPr>
              <a:r>
                <a:rPr lang="de-CH" sz="3300" dirty="0" err="1"/>
                <a:t>apisuisse</a:t>
              </a:r>
              <a:endParaRPr lang="de-CH" sz="3300" dirty="0"/>
            </a:p>
          </p:txBody>
        </p:sp>
        <p:sp>
          <p:nvSpPr>
            <p:cNvPr id="22" name="Freihandform: Form 21">
              <a:extLst>
                <a:ext uri="{FF2B5EF4-FFF2-40B4-BE49-F238E27FC236}">
                  <a16:creationId xmlns:a16="http://schemas.microsoft.com/office/drawing/2014/main" id="{886A928B-C19C-3171-B5E6-26935D6B8DCF}"/>
                </a:ext>
              </a:extLst>
            </p:cNvPr>
            <p:cNvSpPr/>
            <p:nvPr/>
          </p:nvSpPr>
          <p:spPr>
            <a:xfrm>
              <a:off x="1078478" y="4509712"/>
              <a:ext cx="2286321" cy="1143160"/>
            </a:xfrm>
            <a:custGeom>
              <a:avLst/>
              <a:gdLst>
                <a:gd name="connsiteX0" fmla="*/ 0 w 2286321"/>
                <a:gd name="connsiteY0" fmla="*/ 0 h 1143160"/>
                <a:gd name="connsiteX1" fmla="*/ 2286321 w 2286321"/>
                <a:gd name="connsiteY1" fmla="*/ 0 h 1143160"/>
                <a:gd name="connsiteX2" fmla="*/ 2286321 w 2286321"/>
                <a:gd name="connsiteY2" fmla="*/ 1143160 h 1143160"/>
                <a:gd name="connsiteX3" fmla="*/ 0 w 2286321"/>
                <a:gd name="connsiteY3" fmla="*/ 1143160 h 1143160"/>
                <a:gd name="connsiteX4" fmla="*/ 0 w 2286321"/>
                <a:gd name="connsiteY4" fmla="*/ 0 h 11431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286321" h="1143160">
                  <a:moveTo>
                    <a:pt x="0" y="0"/>
                  </a:moveTo>
                  <a:lnTo>
                    <a:pt x="2286321" y="0"/>
                  </a:lnTo>
                  <a:lnTo>
                    <a:pt x="2286321" y="1143160"/>
                  </a:lnTo>
                  <a:lnTo>
                    <a:pt x="0" y="1143160"/>
                  </a:lnTo>
                  <a:lnTo>
                    <a:pt x="0" y="0"/>
                  </a:lnTo>
                  <a:close/>
                </a:path>
              </a:pathLst>
            </a:custGeom>
            <a:sp3d prstMaterial="plastic">
              <a:bevelT w="50800" h="50800"/>
              <a:bevelB w="50800" h="50800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2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lIns="15240" tIns="15240" rIns="15240" bIns="15240" spcCol="1270" anchor="ctr"/>
            <a:lstStyle/>
            <a:p>
              <a:pPr algn="ctr" defTabSz="1066800">
                <a:lnSpc>
                  <a:spcPct val="90000"/>
                </a:lnSpc>
                <a:spcAft>
                  <a:spcPct val="35000"/>
                </a:spcAft>
                <a:defRPr/>
              </a:pPr>
              <a:r>
                <a:rPr lang="de-CH" sz="2400" dirty="0" err="1"/>
                <a:t>BienenSchweiz</a:t>
              </a:r>
              <a:endParaRPr lang="de-CH" sz="2400" dirty="0"/>
            </a:p>
            <a:p>
              <a:pPr algn="ctr" defTabSz="1066800">
                <a:lnSpc>
                  <a:spcPct val="90000"/>
                </a:lnSpc>
                <a:spcAft>
                  <a:spcPct val="35000"/>
                </a:spcAft>
                <a:defRPr/>
              </a:pPr>
              <a:r>
                <a:rPr lang="de-CH" sz="2000" dirty="0"/>
                <a:t>14’000 </a:t>
              </a:r>
              <a:r>
                <a:rPr lang="de-CH" sz="2000" dirty="0" err="1"/>
                <a:t>membres</a:t>
              </a:r>
              <a:endParaRPr lang="de-CH" sz="2000" dirty="0"/>
            </a:p>
          </p:txBody>
        </p:sp>
        <p:sp>
          <p:nvSpPr>
            <p:cNvPr id="23" name="Freihandform: Form 22">
              <a:extLst>
                <a:ext uri="{FF2B5EF4-FFF2-40B4-BE49-F238E27FC236}">
                  <a16:creationId xmlns:a16="http://schemas.microsoft.com/office/drawing/2014/main" id="{7A50F735-102E-9D13-119C-CCABA8F5CE22}"/>
                </a:ext>
              </a:extLst>
            </p:cNvPr>
            <p:cNvSpPr/>
            <p:nvPr/>
          </p:nvSpPr>
          <p:spPr>
            <a:xfrm>
              <a:off x="3844928" y="4509712"/>
              <a:ext cx="2286321" cy="1143160"/>
            </a:xfrm>
            <a:custGeom>
              <a:avLst/>
              <a:gdLst>
                <a:gd name="connsiteX0" fmla="*/ 0 w 2286321"/>
                <a:gd name="connsiteY0" fmla="*/ 0 h 1143160"/>
                <a:gd name="connsiteX1" fmla="*/ 2286321 w 2286321"/>
                <a:gd name="connsiteY1" fmla="*/ 0 h 1143160"/>
                <a:gd name="connsiteX2" fmla="*/ 2286321 w 2286321"/>
                <a:gd name="connsiteY2" fmla="*/ 1143160 h 1143160"/>
                <a:gd name="connsiteX3" fmla="*/ 0 w 2286321"/>
                <a:gd name="connsiteY3" fmla="*/ 1143160 h 1143160"/>
                <a:gd name="connsiteX4" fmla="*/ 0 w 2286321"/>
                <a:gd name="connsiteY4" fmla="*/ 0 h 11431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286321" h="1143160">
                  <a:moveTo>
                    <a:pt x="0" y="0"/>
                  </a:moveTo>
                  <a:lnTo>
                    <a:pt x="2286321" y="0"/>
                  </a:lnTo>
                  <a:lnTo>
                    <a:pt x="2286321" y="1143160"/>
                  </a:lnTo>
                  <a:lnTo>
                    <a:pt x="0" y="1143160"/>
                  </a:lnTo>
                  <a:lnTo>
                    <a:pt x="0" y="0"/>
                  </a:lnTo>
                  <a:close/>
                </a:path>
              </a:pathLst>
            </a:custGeom>
            <a:sp3d prstMaterial="plastic">
              <a:bevelT w="50800" h="50800"/>
              <a:bevelB w="50800" h="50800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2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lIns="15240" tIns="15240" rIns="15240" bIns="15240" spcCol="1270" anchor="ctr"/>
            <a:lstStyle/>
            <a:p>
              <a:pPr algn="ctr" defTabSz="1066800">
                <a:lnSpc>
                  <a:spcPct val="90000"/>
                </a:lnSpc>
                <a:spcAft>
                  <a:spcPct val="35000"/>
                </a:spcAft>
                <a:defRPr/>
              </a:pPr>
              <a:r>
                <a:rPr lang="de-CH" sz="2400" dirty="0"/>
                <a:t>SAR</a:t>
              </a:r>
            </a:p>
            <a:p>
              <a:pPr algn="ctr" defTabSz="1066800">
                <a:lnSpc>
                  <a:spcPct val="90000"/>
                </a:lnSpc>
                <a:spcAft>
                  <a:spcPct val="35000"/>
                </a:spcAft>
                <a:defRPr/>
              </a:pPr>
              <a:r>
                <a:rPr lang="de-CH" sz="2000" dirty="0"/>
                <a:t>4’000 </a:t>
              </a:r>
              <a:r>
                <a:rPr lang="de-CH" sz="2000" dirty="0" err="1"/>
                <a:t>membres</a:t>
              </a:r>
              <a:endParaRPr lang="de-CH" sz="2000" dirty="0"/>
            </a:p>
          </p:txBody>
        </p:sp>
        <p:sp>
          <p:nvSpPr>
            <p:cNvPr id="24" name="Freihandform: Form 23">
              <a:extLst>
                <a:ext uri="{FF2B5EF4-FFF2-40B4-BE49-F238E27FC236}">
                  <a16:creationId xmlns:a16="http://schemas.microsoft.com/office/drawing/2014/main" id="{051D8BE6-5495-B330-DC00-88F819F9C7C8}"/>
                </a:ext>
              </a:extLst>
            </p:cNvPr>
            <p:cNvSpPr/>
            <p:nvPr/>
          </p:nvSpPr>
          <p:spPr>
            <a:xfrm>
              <a:off x="6611377" y="4509712"/>
              <a:ext cx="2286321" cy="1143160"/>
            </a:xfrm>
            <a:custGeom>
              <a:avLst/>
              <a:gdLst>
                <a:gd name="connsiteX0" fmla="*/ 0 w 2286321"/>
                <a:gd name="connsiteY0" fmla="*/ 0 h 1143160"/>
                <a:gd name="connsiteX1" fmla="*/ 2286321 w 2286321"/>
                <a:gd name="connsiteY1" fmla="*/ 0 h 1143160"/>
                <a:gd name="connsiteX2" fmla="*/ 2286321 w 2286321"/>
                <a:gd name="connsiteY2" fmla="*/ 1143160 h 1143160"/>
                <a:gd name="connsiteX3" fmla="*/ 0 w 2286321"/>
                <a:gd name="connsiteY3" fmla="*/ 1143160 h 1143160"/>
                <a:gd name="connsiteX4" fmla="*/ 0 w 2286321"/>
                <a:gd name="connsiteY4" fmla="*/ 0 h 11431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286321" h="1143160">
                  <a:moveTo>
                    <a:pt x="0" y="0"/>
                  </a:moveTo>
                  <a:lnTo>
                    <a:pt x="2286321" y="0"/>
                  </a:lnTo>
                  <a:lnTo>
                    <a:pt x="2286321" y="1143160"/>
                  </a:lnTo>
                  <a:lnTo>
                    <a:pt x="0" y="1143160"/>
                  </a:lnTo>
                  <a:lnTo>
                    <a:pt x="0" y="0"/>
                  </a:lnTo>
                  <a:close/>
                </a:path>
              </a:pathLst>
            </a:custGeom>
            <a:sp3d prstMaterial="plastic">
              <a:bevelT w="50800" h="50800"/>
              <a:bevelB w="50800" h="50800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2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lIns="15240" tIns="15240" rIns="15240" bIns="15240" spcCol="1270" anchor="ctr"/>
            <a:lstStyle/>
            <a:p>
              <a:pPr algn="ctr" defTabSz="1066800">
                <a:lnSpc>
                  <a:spcPct val="90000"/>
                </a:lnSpc>
                <a:spcAft>
                  <a:spcPct val="35000"/>
                </a:spcAft>
                <a:defRPr/>
              </a:pPr>
              <a:r>
                <a:rPr lang="de-CH" sz="2400" dirty="0"/>
                <a:t>FTA</a:t>
              </a:r>
            </a:p>
            <a:p>
              <a:pPr algn="ctr" defTabSz="1066800">
                <a:lnSpc>
                  <a:spcPct val="90000"/>
                </a:lnSpc>
                <a:spcAft>
                  <a:spcPct val="35000"/>
                </a:spcAft>
                <a:defRPr/>
              </a:pPr>
              <a:r>
                <a:rPr lang="de-CH" sz="2000" dirty="0"/>
                <a:t>530 </a:t>
              </a:r>
              <a:r>
                <a:rPr lang="de-CH" sz="2000" dirty="0" err="1"/>
                <a:t>membres</a:t>
              </a:r>
              <a:endParaRPr lang="de-CH" sz="2000" dirty="0"/>
            </a:p>
          </p:txBody>
        </p:sp>
        <p:sp>
          <p:nvSpPr>
            <p:cNvPr id="25" name="Freihandform: Form 24">
              <a:extLst>
                <a:ext uri="{FF2B5EF4-FFF2-40B4-BE49-F238E27FC236}">
                  <a16:creationId xmlns:a16="http://schemas.microsoft.com/office/drawing/2014/main" id="{82B92155-8861-EFE2-8DE3-EB68005E8183}"/>
                </a:ext>
              </a:extLst>
            </p:cNvPr>
            <p:cNvSpPr/>
            <p:nvPr/>
          </p:nvSpPr>
          <p:spPr>
            <a:xfrm>
              <a:off x="2461703" y="2886424"/>
              <a:ext cx="2286321" cy="1143160"/>
            </a:xfrm>
            <a:custGeom>
              <a:avLst/>
              <a:gdLst>
                <a:gd name="connsiteX0" fmla="*/ 0 w 2286321"/>
                <a:gd name="connsiteY0" fmla="*/ 0 h 1143160"/>
                <a:gd name="connsiteX1" fmla="*/ 2286321 w 2286321"/>
                <a:gd name="connsiteY1" fmla="*/ 0 h 1143160"/>
                <a:gd name="connsiteX2" fmla="*/ 2286321 w 2286321"/>
                <a:gd name="connsiteY2" fmla="*/ 1143160 h 1143160"/>
                <a:gd name="connsiteX3" fmla="*/ 0 w 2286321"/>
                <a:gd name="connsiteY3" fmla="*/ 1143160 h 1143160"/>
                <a:gd name="connsiteX4" fmla="*/ 0 w 2286321"/>
                <a:gd name="connsiteY4" fmla="*/ 0 h 11431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286321" h="1143160">
                  <a:moveTo>
                    <a:pt x="0" y="0"/>
                  </a:moveTo>
                  <a:lnTo>
                    <a:pt x="2286321" y="0"/>
                  </a:lnTo>
                  <a:lnTo>
                    <a:pt x="2286321" y="1143160"/>
                  </a:lnTo>
                  <a:lnTo>
                    <a:pt x="0" y="1143160"/>
                  </a:lnTo>
                  <a:lnTo>
                    <a:pt x="0" y="0"/>
                  </a:lnTo>
                  <a:close/>
                </a:path>
              </a:pathLst>
            </a:custGeom>
            <a:sp3d prstMaterial="plastic">
              <a:bevelT w="50800" h="50800"/>
              <a:bevelB w="50800" h="50800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2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lIns="20955" tIns="20955" rIns="20955" bIns="20955" spcCol="1270" anchor="ctr"/>
            <a:lstStyle/>
            <a:p>
              <a:pPr algn="ctr" defTabSz="1466850">
                <a:lnSpc>
                  <a:spcPct val="90000"/>
                </a:lnSpc>
                <a:spcAft>
                  <a:spcPct val="35000"/>
                </a:spcAft>
                <a:defRPr/>
              </a:pPr>
              <a:r>
                <a:rPr lang="de-CH" sz="3300" dirty="0" err="1"/>
                <a:t>apiservice</a:t>
              </a:r>
              <a:endParaRPr lang="de-CH" sz="3300" dirty="0"/>
            </a:p>
            <a:p>
              <a:pPr algn="ctr" defTabSz="1466850">
                <a:lnSpc>
                  <a:spcPct val="90000"/>
                </a:lnSpc>
                <a:spcAft>
                  <a:spcPct val="35000"/>
                </a:spcAft>
                <a:defRPr/>
              </a:pPr>
              <a:r>
                <a:rPr lang="de-CH" sz="3300" dirty="0"/>
                <a:t>(SSA)</a:t>
              </a:r>
            </a:p>
          </p:txBody>
        </p:sp>
        <p:sp>
          <p:nvSpPr>
            <p:cNvPr id="26" name="Freihandform: Form 25">
              <a:extLst>
                <a:ext uri="{FF2B5EF4-FFF2-40B4-BE49-F238E27FC236}">
                  <a16:creationId xmlns:a16="http://schemas.microsoft.com/office/drawing/2014/main" id="{3DE93E57-03A3-17B0-BB9D-A2FB08A7E077}"/>
                </a:ext>
              </a:extLst>
            </p:cNvPr>
            <p:cNvSpPr/>
            <p:nvPr/>
          </p:nvSpPr>
          <p:spPr>
            <a:xfrm>
              <a:off x="5293518" y="2857422"/>
              <a:ext cx="2286321" cy="1143160"/>
            </a:xfrm>
            <a:custGeom>
              <a:avLst/>
              <a:gdLst>
                <a:gd name="connsiteX0" fmla="*/ 0 w 2286321"/>
                <a:gd name="connsiteY0" fmla="*/ 0 h 1143160"/>
                <a:gd name="connsiteX1" fmla="*/ 2286321 w 2286321"/>
                <a:gd name="connsiteY1" fmla="*/ 0 h 1143160"/>
                <a:gd name="connsiteX2" fmla="*/ 2286321 w 2286321"/>
                <a:gd name="connsiteY2" fmla="*/ 1143160 h 1143160"/>
                <a:gd name="connsiteX3" fmla="*/ 0 w 2286321"/>
                <a:gd name="connsiteY3" fmla="*/ 1143160 h 1143160"/>
                <a:gd name="connsiteX4" fmla="*/ 0 w 2286321"/>
                <a:gd name="connsiteY4" fmla="*/ 0 h 11431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286321" h="1143160">
                  <a:moveTo>
                    <a:pt x="0" y="0"/>
                  </a:moveTo>
                  <a:lnTo>
                    <a:pt x="2286321" y="0"/>
                  </a:lnTo>
                  <a:lnTo>
                    <a:pt x="2286321" y="1143160"/>
                  </a:lnTo>
                  <a:lnTo>
                    <a:pt x="0" y="1143160"/>
                  </a:lnTo>
                  <a:lnTo>
                    <a:pt x="0" y="0"/>
                  </a:lnTo>
                  <a:close/>
                </a:path>
              </a:pathLst>
            </a:custGeom>
            <a:sp3d prstMaterial="plastic">
              <a:bevelT w="50800" h="50800"/>
              <a:bevelB w="50800" h="50800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2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lIns="20955" tIns="20955" rIns="20955" bIns="20955" spcCol="1270" anchor="ctr"/>
            <a:lstStyle/>
            <a:p>
              <a:pPr algn="ctr" defTabSz="1466850">
                <a:lnSpc>
                  <a:spcPct val="90000"/>
                </a:lnSpc>
                <a:spcAft>
                  <a:spcPct val="35000"/>
                </a:spcAft>
                <a:defRPr/>
              </a:pPr>
              <a:r>
                <a:rPr lang="de-CH" sz="2500" dirty="0"/>
                <a:t>Formation </a:t>
              </a:r>
              <a:r>
                <a:rPr lang="de-CH" sz="2500" dirty="0" err="1"/>
                <a:t>suisse</a:t>
              </a:r>
              <a:r>
                <a:rPr lang="de-CH" sz="2500" dirty="0"/>
                <a:t> </a:t>
              </a:r>
              <a:r>
                <a:rPr lang="de-CH" sz="2500" dirty="0" err="1"/>
                <a:t>d’apiculteur</a:t>
              </a:r>
              <a:endParaRPr lang="de-CH" sz="2500" dirty="0"/>
            </a:p>
          </p:txBody>
        </p:sp>
      </p:grpSp>
      <p:sp>
        <p:nvSpPr>
          <p:cNvPr id="12293" name="Textfeld 5">
            <a:extLst>
              <a:ext uri="{FF2B5EF4-FFF2-40B4-BE49-F238E27FC236}">
                <a16:creationId xmlns:a16="http://schemas.microsoft.com/office/drawing/2014/main" id="{6D0AF6E1-21EF-AC4D-21B7-FBD98C26F37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824788" y="3105150"/>
            <a:ext cx="839787" cy="647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de-CH" altLang="de-DE" sz="1800"/>
              <a:t>Brevet</a:t>
            </a:r>
            <a:br>
              <a:rPr lang="de-CH" altLang="de-DE" sz="1800"/>
            </a:br>
            <a:r>
              <a:rPr lang="de-CH" altLang="de-DE" sz="1800"/>
              <a:t>fédéral</a:t>
            </a:r>
          </a:p>
        </p:txBody>
      </p:sp>
      <p:sp>
        <p:nvSpPr>
          <p:cNvPr id="12294" name="Textfeld 4">
            <a:extLst>
              <a:ext uri="{FF2B5EF4-FFF2-40B4-BE49-F238E27FC236}">
                <a16:creationId xmlns:a16="http://schemas.microsoft.com/office/drawing/2014/main" id="{A4D896C4-A00C-4AE7-DAB7-95F807C23C0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7950" y="4424363"/>
            <a:ext cx="1341438" cy="646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fr-FR" altLang="de-DE" sz="1800"/>
              <a:t>Associations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fr-FR" altLang="de-DE" sz="1800"/>
              <a:t>régionales</a:t>
            </a:r>
          </a:p>
        </p:txBody>
      </p:sp>
      <p:sp>
        <p:nvSpPr>
          <p:cNvPr id="12295" name="Textfeld 5">
            <a:extLst>
              <a:ext uri="{FF2B5EF4-FFF2-40B4-BE49-F238E27FC236}">
                <a16:creationId xmlns:a16="http://schemas.microsoft.com/office/drawing/2014/main" id="{060E2362-01A3-F7FF-5F94-440382F42C6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7950" y="3106738"/>
            <a:ext cx="2159000" cy="646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fr-FR" altLang="de-DE" sz="1800"/>
              <a:t>Centre de conseils &amp; </a:t>
            </a:r>
            <a:br>
              <a:rPr lang="fr-FR" altLang="de-DE" sz="1800"/>
            </a:br>
            <a:r>
              <a:rPr lang="fr-FR" altLang="de-DE" sz="1800"/>
              <a:t>de compétence</a:t>
            </a:r>
          </a:p>
        </p:txBody>
      </p:sp>
      <p:sp>
        <p:nvSpPr>
          <p:cNvPr id="12296" name="Textfeld 2">
            <a:extLst>
              <a:ext uri="{FF2B5EF4-FFF2-40B4-BE49-F238E27FC236}">
                <a16:creationId xmlns:a16="http://schemas.microsoft.com/office/drawing/2014/main" id="{16A4A892-597C-3F6B-E716-90448BDEB1B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7950" y="2112963"/>
            <a:ext cx="1971675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fr-CH" altLang="de-DE" sz="1800"/>
              <a:t>Association faîtière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Inhaltsplatzhalter 1">
            <a:extLst>
              <a:ext uri="{FF2B5EF4-FFF2-40B4-BE49-F238E27FC236}">
                <a16:creationId xmlns:a16="http://schemas.microsoft.com/office/drawing/2014/main" id="{E966049A-C93F-7A8E-C91A-0E7F0EB7E612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643860" y="970384"/>
          <a:ext cx="7878763" cy="445293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14339" name="Titel 3">
            <a:extLst>
              <a:ext uri="{FF2B5EF4-FFF2-40B4-BE49-F238E27FC236}">
                <a16:creationId xmlns:a16="http://schemas.microsoft.com/office/drawing/2014/main" id="{2355F309-52D5-CAEB-E3C8-FB8B0B1BCDE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4525" y="573088"/>
            <a:ext cx="7878763" cy="1023937"/>
          </a:xfrm>
        </p:spPr>
        <p:txBody>
          <a:bodyPr/>
          <a:lstStyle/>
          <a:p>
            <a:pPr eaLnBrk="1" hangingPunct="1"/>
            <a:r>
              <a:rPr lang="fr-FR" altLang="de-DE">
                <a:latin typeface="Calibri Light" panose="020F0302020204030204" pitchFamily="34" charset="0"/>
                <a:cs typeface="Calibri Light" panose="020F0302020204030204" pitchFamily="34" charset="0"/>
              </a:rPr>
              <a:t>Domaines d’apiservice</a:t>
            </a:r>
          </a:p>
        </p:txBody>
      </p:sp>
      <p:sp>
        <p:nvSpPr>
          <p:cNvPr id="14340" name="Inhaltsplatzhalter 1">
            <a:extLst>
              <a:ext uri="{FF2B5EF4-FFF2-40B4-BE49-F238E27FC236}">
                <a16:creationId xmlns:a16="http://schemas.microsoft.com/office/drawing/2014/main" id="{51DA63E0-4F65-C813-1D19-0383AED8CEC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44525" y="4927600"/>
            <a:ext cx="7878763" cy="1304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buFont typeface="Lucida Grande"/>
              <a:buNone/>
            </a:pPr>
            <a:r>
              <a:rPr lang="de-DE" altLang="de-DE" sz="2800">
                <a:latin typeface="Calibri Light" panose="020F0302020204030204" pitchFamily="34" charset="0"/>
                <a:cs typeface="Calibri Light" panose="020F0302020204030204" pitchFamily="34" charset="0"/>
                <a:hlinkClick r:id="rId8"/>
              </a:rPr>
              <a:t>www.</a:t>
            </a:r>
            <a:r>
              <a:rPr lang="de-DE" altLang="de-DE" sz="2800" u="sng">
                <a:latin typeface="Calibri Light" panose="020F0302020204030204" pitchFamily="34" charset="0"/>
                <a:cs typeface="Calibri Light" panose="020F0302020204030204" pitchFamily="34" charset="0"/>
                <a:hlinkClick r:id="rId8"/>
              </a:rPr>
              <a:t>abeilles.ch/apiservice</a:t>
            </a:r>
            <a:r>
              <a:rPr lang="de-DE" altLang="de-DE" sz="2800" u="sng">
                <a:latin typeface="Calibri Light" panose="020F0302020204030204" pitchFamily="34" charset="0"/>
                <a:cs typeface="Calibri Light" panose="020F0302020204030204" pitchFamily="34" charset="0"/>
              </a:rPr>
              <a:t> </a:t>
            </a:r>
            <a:br>
              <a:rPr lang="de-DE" altLang="de-DE" sz="2800">
                <a:latin typeface="Calibri Light" panose="020F0302020204030204" pitchFamily="34" charset="0"/>
                <a:cs typeface="Calibri Light" panose="020F0302020204030204" pitchFamily="34" charset="0"/>
              </a:rPr>
            </a:br>
            <a:r>
              <a:rPr lang="de-DE" altLang="de-DE" sz="2800">
                <a:latin typeface="Calibri Light" panose="020F0302020204030204" pitchFamily="34" charset="0"/>
                <a:cs typeface="Calibri Light" panose="020F0302020204030204" pitchFamily="34" charset="0"/>
              </a:rPr>
              <a:t>Hotline 0800 274 274 (LU-VE 08h00 – 16h30)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Inhaltsplatzhalter 1">
            <a:extLst>
              <a:ext uri="{FF2B5EF4-FFF2-40B4-BE49-F238E27FC236}">
                <a16:creationId xmlns:a16="http://schemas.microsoft.com/office/drawing/2014/main" id="{F9FAD5D5-D895-A8DF-F60C-D7908BCED42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4525" y="1516063"/>
            <a:ext cx="8101013" cy="5262562"/>
          </a:xfrm>
        </p:spPr>
        <p:txBody>
          <a:bodyPr>
            <a:normAutofit fontScale="92500" lnSpcReduction="2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fr-FR" b="1" i="1" dirty="0"/>
              <a:t>Equipe de base à </a:t>
            </a:r>
            <a:r>
              <a:rPr lang="fr-FR" b="1" i="1" dirty="0" err="1"/>
              <a:t>Liebefeld</a:t>
            </a:r>
            <a:endParaRPr lang="fr-FR" b="1" i="1" dirty="0"/>
          </a:p>
          <a:p>
            <a:pPr eaLnBrk="1" fontAlgn="auto" hangingPunct="1">
              <a:spcAft>
                <a:spcPts val="0"/>
              </a:spcAft>
              <a:defRPr/>
            </a:pPr>
            <a:r>
              <a:rPr lang="de-DE" dirty="0"/>
              <a:t>Simon Gisler</a:t>
            </a:r>
          </a:p>
          <a:p>
            <a:pPr eaLnBrk="1" fontAlgn="auto" hangingPunct="1">
              <a:spcAft>
                <a:spcPts val="0"/>
              </a:spcAft>
              <a:defRPr/>
            </a:pPr>
            <a:r>
              <a:rPr lang="de-DE" dirty="0"/>
              <a:t>Matthieu Guichard</a:t>
            </a:r>
          </a:p>
          <a:p>
            <a:pPr eaLnBrk="1" fontAlgn="auto" hangingPunct="1">
              <a:spcAft>
                <a:spcPts val="0"/>
              </a:spcAft>
              <a:defRPr/>
            </a:pPr>
            <a:r>
              <a:rPr lang="de-DE" dirty="0"/>
              <a:t>Fabian Trüb</a:t>
            </a:r>
          </a:p>
          <a:p>
            <a:pPr eaLnBrk="1" fontAlgn="auto" hangingPunct="1">
              <a:spcAft>
                <a:spcPts val="0"/>
              </a:spcAft>
              <a:defRPr/>
            </a:pPr>
            <a:r>
              <a:rPr lang="de-DE" dirty="0"/>
              <a:t>Werner Rieder</a:t>
            </a:r>
          </a:p>
          <a:p>
            <a:pPr eaLnBrk="1" fontAlgn="auto" hangingPunct="1">
              <a:spcAft>
                <a:spcPts val="0"/>
              </a:spcAft>
              <a:defRPr/>
            </a:pPr>
            <a:r>
              <a:rPr lang="fr-FR" dirty="0"/>
              <a:t>Directrice</a:t>
            </a:r>
            <a:r>
              <a:rPr lang="de-DE" dirty="0"/>
              <a:t>: Anja Ebener</a:t>
            </a:r>
          </a:p>
          <a:p>
            <a:pPr eaLnBrk="1" fontAlgn="auto" hangingPunct="1">
              <a:spcBef>
                <a:spcPts val="1800"/>
              </a:spcBef>
              <a:spcAft>
                <a:spcPts val="1800"/>
              </a:spcAft>
              <a:defRPr/>
            </a:pPr>
            <a:r>
              <a:rPr lang="fr-FR" dirty="0"/>
              <a:t>Service spécialisé Elevage: Werner Rieder</a:t>
            </a:r>
          </a:p>
          <a:p>
            <a:pPr eaLnBrk="1" fontAlgn="auto" hangingPunct="1">
              <a:spcBef>
                <a:spcPts val="576"/>
              </a:spcBef>
              <a:spcAft>
                <a:spcPts val="0"/>
              </a:spcAft>
              <a:defRPr/>
            </a:pPr>
            <a:r>
              <a:rPr lang="fr-FR" b="1" i="1" dirty="0"/>
              <a:t>Antennes régionales (conseillers régionaux SSA)</a:t>
            </a:r>
          </a:p>
          <a:p>
            <a:pPr eaLnBrk="1" fontAlgn="auto" hangingPunct="1">
              <a:spcAft>
                <a:spcPts val="0"/>
              </a:spcAft>
              <a:defRPr/>
            </a:pPr>
            <a:r>
              <a:rPr lang="fr-FR" dirty="0"/>
              <a:t>Suisse orientale: Emil Breitenmoser</a:t>
            </a:r>
          </a:p>
          <a:p>
            <a:pPr eaLnBrk="1" fontAlgn="auto" hangingPunct="1">
              <a:spcAft>
                <a:spcPts val="0"/>
              </a:spcAft>
              <a:defRPr/>
            </a:pPr>
            <a:r>
              <a:rPr lang="fr-FR" dirty="0"/>
              <a:t>Suisse italienne: Gabriele Bianchi</a:t>
            </a:r>
          </a:p>
          <a:p>
            <a:pPr eaLnBrk="1" fontAlgn="auto" hangingPunct="1">
              <a:spcAft>
                <a:spcPts val="0"/>
              </a:spcAft>
              <a:defRPr/>
            </a:pPr>
            <a:r>
              <a:rPr lang="de-DE" dirty="0"/>
              <a:t>Suisse </a:t>
            </a:r>
            <a:r>
              <a:rPr lang="de-DE" dirty="0" err="1"/>
              <a:t>romande</a:t>
            </a:r>
            <a:r>
              <a:rPr lang="de-DE" dirty="0"/>
              <a:t>: </a:t>
            </a:r>
            <a:r>
              <a:rPr lang="de-CH" dirty="0"/>
              <a:t>Muriel Flueck</a:t>
            </a:r>
          </a:p>
          <a:p>
            <a:pPr eaLnBrk="1" fontAlgn="auto" hangingPunct="1">
              <a:spcAft>
                <a:spcPts val="0"/>
              </a:spcAft>
              <a:defRPr/>
            </a:pPr>
            <a:r>
              <a:rPr lang="fr-FR" dirty="0"/>
              <a:t>Suisse centrale: </a:t>
            </a:r>
            <a:r>
              <a:rPr lang="de-CH" dirty="0"/>
              <a:t>Stefan Jans</a:t>
            </a:r>
          </a:p>
          <a:p>
            <a:pPr eaLnBrk="1" fontAlgn="auto" hangingPunct="1">
              <a:spcAft>
                <a:spcPts val="0"/>
              </a:spcAft>
              <a:defRPr/>
            </a:pPr>
            <a:endParaRPr lang="de-DE" sz="2300" dirty="0"/>
          </a:p>
          <a:p>
            <a:pPr eaLnBrk="1" fontAlgn="auto" hangingPunct="1">
              <a:spcAft>
                <a:spcPts val="0"/>
              </a:spcAft>
              <a:defRPr/>
            </a:pPr>
            <a:endParaRPr lang="fr-FR" dirty="0"/>
          </a:p>
        </p:txBody>
      </p:sp>
      <p:sp>
        <p:nvSpPr>
          <p:cNvPr id="16387" name="Titel 2">
            <a:extLst>
              <a:ext uri="{FF2B5EF4-FFF2-40B4-BE49-F238E27FC236}">
                <a16:creationId xmlns:a16="http://schemas.microsoft.com/office/drawing/2014/main" id="{8BE35AC2-22C1-1149-E5FF-8D87E2AB50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4525" y="573088"/>
            <a:ext cx="7878763" cy="1023937"/>
          </a:xfrm>
        </p:spPr>
        <p:txBody>
          <a:bodyPr/>
          <a:lstStyle/>
          <a:p>
            <a:pPr eaLnBrk="1" hangingPunct="1"/>
            <a:r>
              <a:rPr lang="fr-FR" altLang="de-DE">
                <a:latin typeface="Calibri Light" panose="020F0302020204030204" pitchFamily="34" charset="0"/>
                <a:cs typeface="Calibri Light" panose="020F0302020204030204" pitchFamily="34" charset="0"/>
              </a:rPr>
              <a:t>Equipe apiservice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4" name="Grafik 29">
            <a:extLst>
              <a:ext uri="{FF2B5EF4-FFF2-40B4-BE49-F238E27FC236}">
                <a16:creationId xmlns:a16="http://schemas.microsoft.com/office/drawing/2014/main" id="{D720C9A4-5D13-87B2-B31F-CEC5332771C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172" b="21208"/>
          <a:stretch>
            <a:fillRect/>
          </a:stretch>
        </p:blipFill>
        <p:spPr bwMode="auto">
          <a:xfrm>
            <a:off x="15875" y="1123950"/>
            <a:ext cx="8367713" cy="4832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8435" name="Titel 2">
            <a:extLst>
              <a:ext uri="{FF2B5EF4-FFF2-40B4-BE49-F238E27FC236}">
                <a16:creationId xmlns:a16="http://schemas.microsoft.com/office/drawing/2014/main" id="{EB133B88-75B6-2A16-2F27-1C5E2AB497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4525" y="573088"/>
            <a:ext cx="7878763" cy="1023937"/>
          </a:xfrm>
        </p:spPr>
        <p:txBody>
          <a:bodyPr/>
          <a:lstStyle/>
          <a:p>
            <a:pPr eaLnBrk="1" hangingPunct="1"/>
            <a:r>
              <a:rPr lang="de-DE" altLang="de-DE">
                <a:latin typeface="Calibri Light" panose="020F0302020204030204" pitchFamily="34" charset="0"/>
                <a:cs typeface="Calibri Light" panose="020F0302020204030204" pitchFamily="34" charset="0"/>
              </a:rPr>
              <a:t>Principes de base du SSA</a:t>
            </a:r>
          </a:p>
        </p:txBody>
      </p:sp>
      <p:sp>
        <p:nvSpPr>
          <p:cNvPr id="18436" name="Inhaltsplatzhalter 3">
            <a:extLst>
              <a:ext uri="{FF2B5EF4-FFF2-40B4-BE49-F238E27FC236}">
                <a16:creationId xmlns:a16="http://schemas.microsoft.com/office/drawing/2014/main" id="{469ED5EC-8E9D-77C5-3133-E49B2740890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4525" y="1779588"/>
            <a:ext cx="7878763" cy="4452937"/>
          </a:xfrm>
        </p:spPr>
        <p:txBody>
          <a:bodyPr/>
          <a:lstStyle/>
          <a:p>
            <a:pPr eaLnBrk="1" hangingPunct="1"/>
            <a:r>
              <a:rPr lang="de-CH" altLang="de-DE">
                <a:latin typeface="Calibri Light" panose="020F0302020204030204" pitchFamily="34" charset="0"/>
                <a:cs typeface="Calibri Light" panose="020F0302020204030204" pitchFamily="34" charset="0"/>
              </a:rPr>
              <a:t> </a:t>
            </a:r>
          </a:p>
        </p:txBody>
      </p:sp>
      <p:sp>
        <p:nvSpPr>
          <p:cNvPr id="18437" name="Text Box 6">
            <a:extLst>
              <a:ext uri="{FF2B5EF4-FFF2-40B4-BE49-F238E27FC236}">
                <a16:creationId xmlns:a16="http://schemas.microsoft.com/office/drawing/2014/main" id="{47380698-451E-E7F9-324F-60DBB5540FA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179763" y="4279900"/>
            <a:ext cx="4922837" cy="22463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de-CH" altLang="de-DE" sz="2800" b="1" i="1">
                <a:latin typeface="Calibri Light" panose="020F0302020204030204" pitchFamily="34" charset="0"/>
              </a:rPr>
              <a:t>Collaboration/Echanges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de-CH" altLang="de-DE" sz="2000">
                <a:latin typeface="Calibri Light" panose="020F0302020204030204" pitchFamily="34" charset="0"/>
                <a:sym typeface="Wingdings 2" panose="05020102010507070707" pitchFamily="18" charset="2"/>
              </a:rPr>
              <a:t></a:t>
            </a:r>
            <a:r>
              <a:rPr lang="de-CH" altLang="de-DE" sz="2000">
                <a:latin typeface="Calibri Light" panose="020F0302020204030204" pitchFamily="34" charset="0"/>
              </a:rPr>
              <a:t> </a:t>
            </a:r>
            <a:r>
              <a:rPr lang="de-CH" altLang="de-DE" sz="2800">
                <a:latin typeface="Calibri Light" panose="020F0302020204030204" pitchFamily="34" charset="0"/>
              </a:rPr>
              <a:t>Branche apicole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de-CH" altLang="de-DE" sz="2000">
                <a:latin typeface="Calibri Light" panose="020F0302020204030204" pitchFamily="34" charset="0"/>
                <a:sym typeface="Wingdings 2" panose="05020102010507070707" pitchFamily="18" charset="2"/>
              </a:rPr>
              <a:t></a:t>
            </a:r>
            <a:r>
              <a:rPr lang="de-CH" altLang="de-DE" sz="2000">
                <a:latin typeface="Calibri Light" panose="020F0302020204030204" pitchFamily="34" charset="0"/>
              </a:rPr>
              <a:t> </a:t>
            </a:r>
            <a:r>
              <a:rPr lang="de-CH" altLang="de-DE" sz="2800">
                <a:latin typeface="Calibri Light" panose="020F0302020204030204" pitchFamily="34" charset="0"/>
              </a:rPr>
              <a:t>Services vétérinaires (OSAV, VC)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de-CH" altLang="de-DE" sz="2000">
                <a:latin typeface="Calibri Light" panose="020F0302020204030204" pitchFamily="34" charset="0"/>
                <a:sym typeface="Wingdings 2" panose="05020102010507070707" pitchFamily="18" charset="2"/>
              </a:rPr>
              <a:t></a:t>
            </a:r>
            <a:r>
              <a:rPr lang="de-CH" altLang="de-DE" sz="2000">
                <a:latin typeface="Calibri Light" panose="020F0302020204030204" pitchFamily="34" charset="0"/>
              </a:rPr>
              <a:t> </a:t>
            </a:r>
            <a:r>
              <a:rPr lang="de-CH" altLang="de-DE" sz="2800">
                <a:latin typeface="Calibri Light" panose="020F0302020204030204" pitchFamily="34" charset="0"/>
              </a:rPr>
              <a:t>Recherche (CRA, IBH)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de-CH" altLang="de-DE" sz="2000">
                <a:latin typeface="Calibri Light" panose="020F0302020204030204" pitchFamily="34" charset="0"/>
                <a:sym typeface="Wingdings 2" panose="05020102010507070707" pitchFamily="18" charset="2"/>
              </a:rPr>
              <a:t> </a:t>
            </a:r>
            <a:r>
              <a:rPr lang="de-CH" altLang="de-DE" sz="2800">
                <a:latin typeface="Calibri Light" panose="020F0302020204030204" pitchFamily="34" charset="0"/>
                <a:sym typeface="Wingdings 2" panose="05020102010507070707" pitchFamily="18" charset="2"/>
              </a:rPr>
              <a:t>Agriculture (OFAG)</a:t>
            </a:r>
          </a:p>
        </p:txBody>
      </p:sp>
      <p:sp>
        <p:nvSpPr>
          <p:cNvPr id="18438" name="Text Box 6">
            <a:extLst>
              <a:ext uri="{FF2B5EF4-FFF2-40B4-BE49-F238E27FC236}">
                <a16:creationId xmlns:a16="http://schemas.microsoft.com/office/drawing/2014/main" id="{82BBB9FB-3064-53EC-07A4-F8C29738534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81100" y="3186113"/>
            <a:ext cx="6675438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fr-CH" altLang="de-DE" sz="4000" b="1">
                <a:solidFill>
                  <a:srgbClr val="00B050"/>
                </a:solidFill>
                <a:latin typeface="Calibri Light" panose="020F0302020204030204" pitchFamily="34" charset="0"/>
              </a:rPr>
              <a:t>Promouvoir la santé des abeilles</a:t>
            </a:r>
          </a:p>
        </p:txBody>
      </p:sp>
      <p:sp>
        <p:nvSpPr>
          <p:cNvPr id="18439" name="Text Box 6">
            <a:extLst>
              <a:ext uri="{FF2B5EF4-FFF2-40B4-BE49-F238E27FC236}">
                <a16:creationId xmlns:a16="http://schemas.microsoft.com/office/drawing/2014/main" id="{548B4E1B-DE0F-0BA6-EE0A-6EDA9A3FD03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92100" y="1597025"/>
            <a:ext cx="1970088" cy="138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de-CH" altLang="de-DE" sz="2800" b="1" i="1">
                <a:latin typeface="Calibri Light" panose="020F0302020204030204" pitchFamily="34" charset="0"/>
              </a:rPr>
              <a:t>Soutien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de-CH" altLang="de-DE" sz="2000">
                <a:latin typeface="Calibri Light" panose="020F0302020204030204" pitchFamily="34" charset="0"/>
                <a:sym typeface="Wingdings 2" panose="05020102010507070707" pitchFamily="18" charset="2"/>
              </a:rPr>
              <a:t></a:t>
            </a:r>
            <a:r>
              <a:rPr lang="de-CH" altLang="de-DE" sz="2000">
                <a:latin typeface="Calibri Light" panose="020F0302020204030204" pitchFamily="34" charset="0"/>
              </a:rPr>
              <a:t> </a:t>
            </a:r>
            <a:r>
              <a:rPr lang="de-CH" altLang="de-DE" sz="2800">
                <a:latin typeface="Calibri Light" panose="020F0302020204030204" pitchFamily="34" charset="0"/>
              </a:rPr>
              <a:t>cadres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de-CH" altLang="de-DE" sz="2000">
                <a:latin typeface="Calibri Light" panose="020F0302020204030204" pitchFamily="34" charset="0"/>
                <a:sym typeface="Wingdings 2" panose="05020102010507070707" pitchFamily="18" charset="2"/>
              </a:rPr>
              <a:t> </a:t>
            </a:r>
            <a:r>
              <a:rPr lang="de-CH" altLang="de-DE" sz="2800">
                <a:latin typeface="Calibri Light" panose="020F0302020204030204" pitchFamily="34" charset="0"/>
                <a:sym typeface="Wingdings 2" panose="05020102010507070707" pitchFamily="18" charset="2"/>
              </a:rPr>
              <a:t>apiculteurs</a:t>
            </a:r>
            <a:endParaRPr lang="de-CH" altLang="de-DE" sz="2800">
              <a:latin typeface="Calibri Light" panose="020F0302020204030204" pitchFamily="34" charset="0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Inhaltsplatzhalter 1">
            <a:extLst>
              <a:ext uri="{FF2B5EF4-FFF2-40B4-BE49-F238E27FC236}">
                <a16:creationId xmlns:a16="http://schemas.microsoft.com/office/drawing/2014/main" id="{57F781E8-9E81-501D-A51E-8ADCF6BF1CA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4525" y="1779588"/>
            <a:ext cx="7878763" cy="4452937"/>
          </a:xfrm>
        </p:spPr>
        <p:txBody>
          <a:bodyPr/>
          <a:lstStyle/>
          <a:p>
            <a:pPr marL="457200" indent="-457200" eaLnBrk="1" hangingPunct="1">
              <a:buFontTx/>
              <a:buChar char="-"/>
            </a:pPr>
            <a:r>
              <a:rPr lang="fr-FR" altLang="de-DE" b="1" i="1">
                <a:latin typeface="Calibri Light" panose="020F0302020204030204" pitchFamily="34" charset="0"/>
                <a:cs typeface="Calibri Light" panose="020F0302020204030204" pitchFamily="34" charset="0"/>
              </a:rPr>
              <a:t>Conseils</a:t>
            </a:r>
            <a:br>
              <a:rPr lang="fr-FR" altLang="de-DE">
                <a:latin typeface="Calibri Light" panose="020F0302020204030204" pitchFamily="34" charset="0"/>
                <a:cs typeface="Calibri Light" panose="020F0302020204030204" pitchFamily="34" charset="0"/>
              </a:rPr>
            </a:br>
            <a:r>
              <a:rPr lang="fr-FR" altLang="de-DE">
                <a:latin typeface="Calibri Light" panose="020F0302020204030204" pitchFamily="34" charset="0"/>
                <a:cs typeface="Calibri Light" panose="020F0302020204030204" pitchFamily="34" charset="0"/>
              </a:rPr>
              <a:t>Hotline, Apimobile, service spécialisé intoxications, articles spécialisés</a:t>
            </a:r>
            <a:br>
              <a:rPr lang="de-DE" altLang="de-DE">
                <a:latin typeface="Calibri Light" panose="020F0302020204030204" pitchFamily="34" charset="0"/>
                <a:cs typeface="Calibri Light" panose="020F0302020204030204" pitchFamily="34" charset="0"/>
              </a:rPr>
            </a:br>
            <a:endParaRPr lang="de-DE" altLang="de-DE">
              <a:latin typeface="Calibri Light" panose="020F0302020204030204" pitchFamily="34" charset="0"/>
              <a:cs typeface="Calibri Light" panose="020F0302020204030204" pitchFamily="34" charset="0"/>
            </a:endParaRPr>
          </a:p>
          <a:p>
            <a:pPr marL="457200" indent="-457200" eaLnBrk="1" hangingPunct="1">
              <a:buFontTx/>
              <a:buChar char="-"/>
            </a:pPr>
            <a:r>
              <a:rPr lang="fr-FR" altLang="de-DE" b="1" i="1">
                <a:latin typeface="Calibri Light" panose="020F0302020204030204" pitchFamily="34" charset="0"/>
                <a:cs typeface="Calibri Light" panose="020F0302020204030204" pitchFamily="34" charset="0"/>
              </a:rPr>
              <a:t>Formation</a:t>
            </a:r>
            <a:br>
              <a:rPr lang="fr-FR" altLang="de-DE">
                <a:latin typeface="Calibri Light" panose="020F0302020204030204" pitchFamily="34" charset="0"/>
                <a:cs typeface="Calibri Light" panose="020F0302020204030204" pitchFamily="34" charset="0"/>
              </a:rPr>
            </a:br>
            <a:r>
              <a:rPr lang="fr-FR" altLang="de-DE">
                <a:latin typeface="Calibri Light" panose="020F0302020204030204" pitchFamily="34" charset="0"/>
                <a:cs typeface="Calibri Light" panose="020F0302020204030204" pitchFamily="34" charset="0"/>
              </a:rPr>
              <a:t>Conférences, ateliers de travail, manifestations régionales d’information, formation/perfectionnement des inspecteurs des ruchers </a:t>
            </a:r>
            <a:r>
              <a:rPr lang="de-CH" altLang="de-DE">
                <a:latin typeface="Calibri Light" panose="020F0302020204030204" pitchFamily="34" charset="0"/>
                <a:cs typeface="Calibri Light" panose="020F0302020204030204" pitchFamily="34" charset="0"/>
              </a:rPr>
              <a:t>AO IR/AO PrP</a:t>
            </a:r>
            <a:r>
              <a:rPr lang="fr-FR" altLang="de-DE">
                <a:latin typeface="Calibri Light" panose="020F0302020204030204" pitchFamily="34" charset="0"/>
                <a:cs typeface="Calibri Light" panose="020F0302020204030204" pitchFamily="34" charset="0"/>
              </a:rPr>
              <a:t>, cours </a:t>
            </a:r>
            <a:r>
              <a:rPr lang="de-CH" altLang="de-DE">
                <a:latin typeface="Calibri Light" panose="020F0302020204030204" pitchFamily="34" charset="0"/>
                <a:cs typeface="Calibri Light" panose="020F0302020204030204" pitchFamily="34" charset="0"/>
              </a:rPr>
              <a:t>MédV</a:t>
            </a:r>
            <a:endParaRPr lang="fr-FR" altLang="de-DE"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  <p:sp>
        <p:nvSpPr>
          <p:cNvPr id="20483" name="Titel 2">
            <a:extLst>
              <a:ext uri="{FF2B5EF4-FFF2-40B4-BE49-F238E27FC236}">
                <a16:creationId xmlns:a16="http://schemas.microsoft.com/office/drawing/2014/main" id="{155B5AE6-1CA0-9656-F564-9989FB35246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4525" y="573088"/>
            <a:ext cx="7878763" cy="1023937"/>
          </a:xfrm>
        </p:spPr>
        <p:txBody>
          <a:bodyPr/>
          <a:lstStyle/>
          <a:p>
            <a:pPr eaLnBrk="1" hangingPunct="1"/>
            <a:r>
              <a:rPr lang="fr-FR" altLang="de-DE">
                <a:latin typeface="Calibri Light" panose="020F0302020204030204" pitchFamily="34" charset="0"/>
                <a:cs typeface="Calibri Light" panose="020F0302020204030204" pitchFamily="34" charset="0"/>
              </a:rPr>
              <a:t>SSA-Tâches 1/3</a:t>
            </a:r>
            <a:br>
              <a:rPr lang="de-DE" altLang="de-DE">
                <a:latin typeface="Calibri Light" panose="020F0302020204030204" pitchFamily="34" charset="0"/>
                <a:cs typeface="Calibri Light" panose="020F0302020204030204" pitchFamily="34" charset="0"/>
              </a:rPr>
            </a:br>
            <a:endParaRPr lang="de-DE" altLang="de-DE"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Inhaltsplatzhalter 1">
            <a:extLst>
              <a:ext uri="{FF2B5EF4-FFF2-40B4-BE49-F238E27FC236}">
                <a16:creationId xmlns:a16="http://schemas.microsoft.com/office/drawing/2014/main" id="{758D7A1A-DA87-4B50-C716-ABF44CE44A0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4525" y="1779588"/>
            <a:ext cx="8054975" cy="4452937"/>
          </a:xfrm>
        </p:spPr>
        <p:txBody>
          <a:bodyPr/>
          <a:lstStyle/>
          <a:p>
            <a:pPr marL="457200" indent="-457200" eaLnBrk="1" hangingPunct="1">
              <a:buFontTx/>
              <a:buChar char="-"/>
              <a:defRPr/>
            </a:pPr>
            <a:r>
              <a:rPr lang="fr-FR" altLang="de-DE" b="1" i="1" dirty="0">
                <a:latin typeface="Calibri Light" panose="020F0302020204030204" pitchFamily="34" charset="0"/>
                <a:cs typeface="Calibri Light" panose="020F0302020204030204" pitchFamily="34" charset="0"/>
              </a:rPr>
              <a:t>Concept sanitaire/d’exploitation et aide-mémoire</a:t>
            </a:r>
            <a:r>
              <a:rPr lang="fr-FR" altLang="de-DE" dirty="0">
                <a:latin typeface="Calibri Light" panose="020F0302020204030204" pitchFamily="34" charset="0"/>
                <a:cs typeface="Calibri Light" panose="020F0302020204030204" pitchFamily="34" charset="0"/>
              </a:rPr>
              <a:t> </a:t>
            </a:r>
            <a:br>
              <a:rPr lang="fr-FR" altLang="de-DE" dirty="0">
                <a:latin typeface="Calibri Light" panose="020F0302020204030204" pitchFamily="34" charset="0"/>
                <a:cs typeface="Calibri Light" panose="020F0302020204030204" pitchFamily="34" charset="0"/>
              </a:rPr>
            </a:br>
            <a:r>
              <a:rPr lang="fr-FR" altLang="de-DE" dirty="0">
                <a:latin typeface="Calibri Light" panose="020F0302020204030204" pitchFamily="34" charset="0"/>
                <a:cs typeface="Calibri Light" panose="020F0302020204030204" pitchFamily="34" charset="0"/>
              </a:rPr>
              <a:t>Varroa et autres (</a:t>
            </a:r>
            <a:r>
              <a:rPr lang="fr-FR" altLang="de-DE" dirty="0">
                <a:latin typeface="Calibri Light" panose="020F0302020204030204" pitchFamily="34" charset="0"/>
                <a:cs typeface="Calibri Light" panose="020F0302020204030204" pitchFamily="34" charset="0"/>
                <a:hlinkClick r:id="rId3"/>
              </a:rPr>
              <a:t>www.abeilles.ch/aidememoire</a:t>
            </a:r>
            <a:r>
              <a:rPr lang="fr-FR" altLang="de-DE" dirty="0">
                <a:latin typeface="Calibri Light" panose="020F0302020204030204" pitchFamily="34" charset="0"/>
                <a:cs typeface="Calibri Light" panose="020F0302020204030204" pitchFamily="34" charset="0"/>
              </a:rPr>
              <a:t>) </a:t>
            </a:r>
          </a:p>
          <a:p>
            <a:pPr eaLnBrk="1" hangingPunct="1">
              <a:defRPr/>
            </a:pPr>
            <a:endParaRPr lang="fr-FR" altLang="de-DE" dirty="0">
              <a:latin typeface="Calibri Light" panose="020F0302020204030204" pitchFamily="34" charset="0"/>
              <a:cs typeface="Calibri Light" panose="020F0302020204030204" pitchFamily="34" charset="0"/>
            </a:endParaRPr>
          </a:p>
          <a:p>
            <a:pPr marL="457200" indent="-457200" eaLnBrk="1" hangingPunct="1">
              <a:spcBef>
                <a:spcPts val="0"/>
              </a:spcBef>
              <a:buFontTx/>
              <a:buChar char="-"/>
              <a:defRPr/>
            </a:pPr>
            <a:r>
              <a:rPr lang="fr-FR" altLang="de-DE" b="1" i="1" dirty="0">
                <a:latin typeface="Calibri Light" panose="020F0302020204030204" pitchFamily="34" charset="0"/>
                <a:cs typeface="Calibri Light" panose="020F0302020204030204" pitchFamily="34" charset="0"/>
              </a:rPr>
              <a:t>Programme de santé</a:t>
            </a:r>
            <a:br>
              <a:rPr lang="fr-FR" altLang="de-DE" dirty="0">
                <a:latin typeface="Calibri Light" panose="020F0302020204030204" pitchFamily="34" charset="0"/>
                <a:cs typeface="Calibri Light" panose="020F0302020204030204" pitchFamily="34" charset="0"/>
              </a:rPr>
            </a:br>
            <a:r>
              <a:rPr lang="fr-FR" altLang="de-DE" dirty="0">
                <a:latin typeface="Calibri Light" panose="020F0302020204030204" pitchFamily="34" charset="0"/>
                <a:cs typeface="Calibri Light" panose="020F0302020204030204" pitchFamily="34" charset="0"/>
              </a:rPr>
              <a:t>Formation continue avec possibilité de reconnaissance en tant qu’«apiculture responsable» (</a:t>
            </a:r>
            <a:r>
              <a:rPr lang="fr-FR" altLang="de-DE" dirty="0">
                <a:latin typeface="Calibri Light" panose="020F0302020204030204" pitchFamily="34" charset="0"/>
                <a:cs typeface="Calibri Light" panose="020F0302020204030204" pitchFamily="34" charset="0"/>
                <a:hlinkClick r:id="rId4"/>
              </a:rPr>
              <a:t>www.abeilles.ch/programmedesante</a:t>
            </a:r>
            <a:r>
              <a:rPr lang="fr-FR" altLang="de-DE" dirty="0">
                <a:latin typeface="Calibri Light" panose="020F0302020204030204" pitchFamily="34" charset="0"/>
                <a:cs typeface="Calibri Light" panose="020F0302020204030204" pitchFamily="34" charset="0"/>
              </a:rPr>
              <a:t>) </a:t>
            </a:r>
          </a:p>
        </p:txBody>
      </p:sp>
      <p:sp>
        <p:nvSpPr>
          <p:cNvPr id="22531" name="Titel 2">
            <a:extLst>
              <a:ext uri="{FF2B5EF4-FFF2-40B4-BE49-F238E27FC236}">
                <a16:creationId xmlns:a16="http://schemas.microsoft.com/office/drawing/2014/main" id="{124B8181-0BEA-3297-7D5C-3BBD0F5A07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4525" y="573088"/>
            <a:ext cx="7878763" cy="1023937"/>
          </a:xfrm>
        </p:spPr>
        <p:txBody>
          <a:bodyPr/>
          <a:lstStyle/>
          <a:p>
            <a:pPr eaLnBrk="1" hangingPunct="1"/>
            <a:r>
              <a:rPr lang="fr-FR" altLang="de-DE">
                <a:latin typeface="Calibri Light" panose="020F0302020204030204" pitchFamily="34" charset="0"/>
                <a:cs typeface="Calibri Light" panose="020F0302020204030204" pitchFamily="34" charset="0"/>
              </a:rPr>
              <a:t>SSA-Tâches 2/3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Inhaltsplatzhalter 1">
            <a:extLst>
              <a:ext uri="{FF2B5EF4-FFF2-40B4-BE49-F238E27FC236}">
                <a16:creationId xmlns:a16="http://schemas.microsoft.com/office/drawing/2014/main" id="{3A270391-9F0A-5E59-043B-25C30B9C9B4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4525" y="1779588"/>
            <a:ext cx="7878763" cy="4452937"/>
          </a:xfrm>
        </p:spPr>
        <p:txBody>
          <a:bodyPr/>
          <a:lstStyle/>
          <a:p>
            <a:pPr marL="457200" indent="-457200" eaLnBrk="1" hangingPunct="1">
              <a:buFontTx/>
              <a:buChar char="-"/>
            </a:pPr>
            <a:r>
              <a:rPr lang="fr-FR" altLang="de-DE" b="1" i="1">
                <a:latin typeface="Calibri Light" panose="020F0302020204030204" pitchFamily="34" charset="0"/>
                <a:cs typeface="Calibri Light" panose="020F0302020204030204" pitchFamily="34" charset="0"/>
              </a:rPr>
              <a:t>Contrôle sanitaire des abeilles</a:t>
            </a:r>
            <a:br>
              <a:rPr lang="fr-FR" altLang="de-DE">
                <a:latin typeface="Calibri Light" panose="020F0302020204030204" pitchFamily="34" charset="0"/>
                <a:cs typeface="Calibri Light" panose="020F0302020204030204" pitchFamily="34" charset="0"/>
              </a:rPr>
            </a:br>
            <a:r>
              <a:rPr lang="fr-FR" altLang="de-DE">
                <a:latin typeface="Calibri Light" panose="020F0302020204030204" pitchFamily="34" charset="0"/>
                <a:cs typeface="Calibri Light" panose="020F0302020204030204" pitchFamily="34" charset="0"/>
              </a:rPr>
              <a:t>Enquête et rapport sur la santé des abeilles, projet Apinella pour dépistage du petit coléoptère de la ruche </a:t>
            </a:r>
          </a:p>
        </p:txBody>
      </p:sp>
      <p:sp>
        <p:nvSpPr>
          <p:cNvPr id="24579" name="Titel 2">
            <a:extLst>
              <a:ext uri="{FF2B5EF4-FFF2-40B4-BE49-F238E27FC236}">
                <a16:creationId xmlns:a16="http://schemas.microsoft.com/office/drawing/2014/main" id="{E3D0F5E9-1533-73F2-DAD5-B470E3B3E9C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4525" y="573088"/>
            <a:ext cx="7878763" cy="1023937"/>
          </a:xfrm>
        </p:spPr>
        <p:txBody>
          <a:bodyPr/>
          <a:lstStyle/>
          <a:p>
            <a:pPr eaLnBrk="1" hangingPunct="1"/>
            <a:r>
              <a:rPr lang="fr-FR" altLang="de-DE">
                <a:latin typeface="Calibri Light" panose="020F0302020204030204" pitchFamily="34" charset="0"/>
                <a:cs typeface="Calibri Light" panose="020F0302020204030204" pitchFamily="34" charset="0"/>
              </a:rPr>
              <a:t>SSA-Tâches 3/3</a:t>
            </a:r>
          </a:p>
        </p:txBody>
      </p:sp>
      <p:pic>
        <p:nvPicPr>
          <p:cNvPr id="24580" name="Grafik 3">
            <a:extLst>
              <a:ext uri="{FF2B5EF4-FFF2-40B4-BE49-F238E27FC236}">
                <a16:creationId xmlns:a16="http://schemas.microsoft.com/office/drawing/2014/main" id="{37B3EF76-6111-3D0A-E0B5-4359C13A212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4400" y="4038600"/>
            <a:ext cx="7913688" cy="2505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6626" name="Inhaltsplatzhalter 3">
            <a:extLst>
              <a:ext uri="{FF2B5EF4-FFF2-40B4-BE49-F238E27FC236}">
                <a16:creationId xmlns:a16="http://schemas.microsoft.com/office/drawing/2014/main" id="{73374E36-2395-898C-62A2-D347B654F2C3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593725" y="1728788"/>
          <a:ext cx="7980363" cy="45545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3" imgW="7986452" imgH="4554107" progId="Excel.Chart.8">
                  <p:embed/>
                </p:oleObj>
              </mc:Choice>
              <mc:Fallback>
                <p:oleObj r:id="rId3" imgW="7986452" imgH="4554107" progId="Excel.Chart.8">
                  <p:embed/>
                  <p:pic>
                    <p:nvPicPr>
                      <p:cNvPr id="26626" name="Inhaltsplatzhalter 3">
                        <a:extLst>
                          <a:ext uri="{FF2B5EF4-FFF2-40B4-BE49-F238E27FC236}">
                            <a16:creationId xmlns:a16="http://schemas.microsoft.com/office/drawing/2014/main" id="{73374E36-2395-898C-62A2-D347B654F2C3}"/>
                          </a:ext>
                        </a:extLst>
                      </p:cNvPr>
                      <p:cNvPicPr>
                        <a:picLocks noGrp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93725" y="1728788"/>
                        <a:ext cx="7980363" cy="455453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6627" name="Titel 2">
            <a:extLst>
              <a:ext uri="{FF2B5EF4-FFF2-40B4-BE49-F238E27FC236}">
                <a16:creationId xmlns:a16="http://schemas.microsoft.com/office/drawing/2014/main" id="{AC578752-E28B-CC57-61E9-20C468153E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4525" y="573088"/>
            <a:ext cx="7878763" cy="1023937"/>
          </a:xfrm>
        </p:spPr>
        <p:txBody>
          <a:bodyPr/>
          <a:lstStyle/>
          <a:p>
            <a:pPr eaLnBrk="1" hangingPunct="1"/>
            <a:r>
              <a:rPr lang="fr-FR" altLang="de-DE">
                <a:latin typeface="Calibri Light" panose="020F0302020204030204" pitchFamily="34" charset="0"/>
                <a:cs typeface="Calibri Light" panose="020F0302020204030204" pitchFamily="34" charset="0"/>
              </a:rPr>
              <a:t>Financement SSA</a:t>
            </a:r>
            <a:br>
              <a:rPr lang="de-DE" altLang="de-DE">
                <a:latin typeface="Calibri Light" panose="020F0302020204030204" pitchFamily="34" charset="0"/>
                <a:cs typeface="Calibri Light" panose="020F0302020204030204" pitchFamily="34" charset="0"/>
              </a:rPr>
            </a:br>
            <a:r>
              <a:rPr lang="fr-FR" altLang="de-DE" sz="2800" b="0">
                <a:solidFill>
                  <a:schemeClr val="tx1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Provenance des moyens </a:t>
            </a:r>
            <a:r>
              <a:rPr lang="fr-FR" altLang="de-DE" sz="2800" b="0">
                <a:solidFill>
                  <a:schemeClr val="tx1"/>
                </a:solidFill>
                <a:latin typeface="Calibri Light" panose="020F0302020204030204" pitchFamily="34" charset="0"/>
                <a:cs typeface="Calibri Light" panose="020F0302020204030204" pitchFamily="34" charset="0"/>
                <a:sym typeface="Wingdings" panose="05000000000000000000" pitchFamily="2" charset="2"/>
              </a:rPr>
              <a:t>Convention de prestations</a:t>
            </a:r>
            <a:br>
              <a:rPr lang="fr-FR" altLang="de-DE" sz="2800" b="0">
                <a:solidFill>
                  <a:schemeClr val="tx1"/>
                </a:solidFill>
                <a:latin typeface="Calibri Light" panose="020F0302020204030204" pitchFamily="34" charset="0"/>
                <a:cs typeface="Calibri Light" panose="020F0302020204030204" pitchFamily="34" charset="0"/>
                <a:sym typeface="Wingdings" panose="05000000000000000000" pitchFamily="2" charset="2"/>
              </a:rPr>
            </a:br>
            <a:r>
              <a:rPr lang="fr-FR" altLang="de-DE" sz="2800" b="0">
                <a:solidFill>
                  <a:schemeClr val="tx1"/>
                </a:solidFill>
                <a:latin typeface="Calibri Light" panose="020F0302020204030204" pitchFamily="34" charset="0"/>
                <a:cs typeface="Calibri Light" panose="020F0302020204030204" pitchFamily="34" charset="0"/>
                <a:sym typeface="Wingdings" panose="05000000000000000000" pitchFamily="2" charset="2"/>
              </a:rPr>
              <a:t>Ordonnance sur les services sanitaires des animaux </a:t>
            </a:r>
            <a:br>
              <a:rPr lang="en-US" altLang="de-DE">
                <a:latin typeface="Calibri Light" panose="020F0302020204030204" pitchFamily="34" charset="0"/>
                <a:cs typeface="Calibri Light" panose="020F0302020204030204" pitchFamily="34" charset="0"/>
              </a:rPr>
            </a:br>
            <a:endParaRPr lang="de-DE" altLang="de-DE"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Inhaltsplatzhalter 1">
            <a:extLst>
              <a:ext uri="{FF2B5EF4-FFF2-40B4-BE49-F238E27FC236}">
                <a16:creationId xmlns:a16="http://schemas.microsoft.com/office/drawing/2014/main" id="{6D60A650-395C-012C-718E-57A14637D9E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4525" y="1779588"/>
            <a:ext cx="8183563" cy="5078412"/>
          </a:xfrm>
        </p:spPr>
        <p:txBody>
          <a:bodyPr/>
          <a:lstStyle/>
          <a:p>
            <a:pPr marL="457200" indent="-457200" eaLnBrk="1" hangingPunct="1">
              <a:buFontTx/>
              <a:buChar char="-"/>
            </a:pPr>
            <a:r>
              <a:rPr lang="de-DE" altLang="de-DE" b="1" i="1">
                <a:latin typeface="Calibri Light" panose="020F0302020204030204" pitchFamily="34" charset="0"/>
                <a:cs typeface="Calibri Light" panose="020F0302020204030204" pitchFamily="34" charset="0"/>
              </a:rPr>
              <a:t>Prestations de l‘offre de base</a:t>
            </a:r>
            <a:br>
              <a:rPr lang="de-DE" altLang="de-DE" b="1" i="1">
                <a:latin typeface="Calibri Light" panose="020F0302020204030204" pitchFamily="34" charset="0"/>
                <a:cs typeface="Calibri Light" panose="020F0302020204030204" pitchFamily="34" charset="0"/>
              </a:rPr>
            </a:br>
            <a:r>
              <a:rPr lang="de-DE" altLang="de-DE">
                <a:latin typeface="Calibri Light" panose="020F0302020204030204" pitchFamily="34" charset="0"/>
                <a:cs typeface="Calibri Light" panose="020F0302020204030204" pitchFamily="34" charset="0"/>
                <a:sym typeface="Wingdings" panose="05000000000000000000" pitchFamily="2" charset="2"/>
              </a:rPr>
              <a:t> </a:t>
            </a:r>
            <a:r>
              <a:rPr lang="fr-FR" altLang="de-DE">
                <a:latin typeface="Calibri Light" panose="020F0302020204030204" pitchFamily="34" charset="0"/>
                <a:cs typeface="Calibri Light" panose="020F0302020204030204" pitchFamily="34" charset="0"/>
                <a:sym typeface="Wingdings" panose="05000000000000000000" pitchFamily="2" charset="2"/>
              </a:rPr>
              <a:t>gratuites pour les membres d’associations apicoles</a:t>
            </a:r>
            <a:br>
              <a:rPr lang="de-DE" altLang="de-DE">
                <a:latin typeface="Calibri Light" panose="020F0302020204030204" pitchFamily="34" charset="0"/>
                <a:cs typeface="Calibri Light" panose="020F0302020204030204" pitchFamily="34" charset="0"/>
              </a:rPr>
            </a:br>
            <a:endParaRPr lang="de-DE" altLang="de-DE" sz="1800">
              <a:latin typeface="Calibri Light" panose="020F0302020204030204" pitchFamily="34" charset="0"/>
              <a:cs typeface="Calibri Light" panose="020F0302020204030204" pitchFamily="34" charset="0"/>
            </a:endParaRPr>
          </a:p>
          <a:p>
            <a:pPr marL="457200" indent="-457200" eaLnBrk="1" hangingPunct="1">
              <a:buFontTx/>
              <a:buChar char="-"/>
            </a:pPr>
            <a:r>
              <a:rPr lang="de-DE" altLang="de-DE" b="1" i="1">
                <a:latin typeface="Calibri Light" panose="020F0302020204030204" pitchFamily="34" charset="0"/>
                <a:cs typeface="Calibri Light" panose="020F0302020204030204" pitchFamily="34" charset="0"/>
              </a:rPr>
              <a:t>Informations sous forme électronique</a:t>
            </a:r>
            <a:r>
              <a:rPr lang="de-DE" altLang="de-DE" i="1">
                <a:latin typeface="Calibri Light" panose="020F0302020204030204" pitchFamily="34" charset="0"/>
                <a:cs typeface="Calibri Light" panose="020F0302020204030204" pitchFamily="34" charset="0"/>
              </a:rPr>
              <a:t>* </a:t>
            </a:r>
            <a:br>
              <a:rPr lang="de-DE" altLang="de-DE">
                <a:latin typeface="Calibri Light" panose="020F0302020204030204" pitchFamily="34" charset="0"/>
                <a:cs typeface="Calibri Light" panose="020F0302020204030204" pitchFamily="34" charset="0"/>
              </a:rPr>
            </a:br>
            <a:r>
              <a:rPr lang="de-DE" altLang="de-DE">
                <a:latin typeface="Calibri Light" panose="020F0302020204030204" pitchFamily="34" charset="0"/>
                <a:cs typeface="Calibri Light" panose="020F0302020204030204" pitchFamily="34" charset="0"/>
                <a:sym typeface="Wingdings" panose="05000000000000000000" pitchFamily="2" charset="2"/>
              </a:rPr>
              <a:t> </a:t>
            </a:r>
            <a:r>
              <a:rPr lang="fr-FR" altLang="de-DE">
                <a:latin typeface="Calibri Light" panose="020F0302020204030204" pitchFamily="34" charset="0"/>
                <a:cs typeface="Calibri Light" panose="020F0302020204030204" pitchFamily="34" charset="0"/>
                <a:sym typeface="Wingdings" panose="05000000000000000000" pitchFamily="2" charset="2"/>
              </a:rPr>
              <a:t>gratuites même pour les non-membres</a:t>
            </a:r>
            <a:br>
              <a:rPr lang="fr-FR" altLang="de-DE">
                <a:latin typeface="Calibri Light" panose="020F0302020204030204" pitchFamily="34" charset="0"/>
                <a:cs typeface="Calibri Light" panose="020F0302020204030204" pitchFamily="34" charset="0"/>
                <a:sym typeface="Wingdings" panose="05000000000000000000" pitchFamily="2" charset="2"/>
              </a:rPr>
            </a:br>
            <a:r>
              <a:rPr lang="fr-FR" altLang="de-DE" sz="2200">
                <a:latin typeface="Calibri Light" panose="020F0302020204030204" pitchFamily="34" charset="0"/>
                <a:cs typeface="Calibri Light" panose="020F0302020204030204" pitchFamily="34" charset="0"/>
                <a:sym typeface="Wingdings" panose="05000000000000000000" pitchFamily="2" charset="2"/>
              </a:rPr>
              <a:t>*	</a:t>
            </a:r>
            <a:r>
              <a:rPr lang="fr-FR" altLang="de-DE" sz="2200">
                <a:latin typeface="Calibri Light" panose="020F0302020204030204" pitchFamily="34" charset="0"/>
                <a:cs typeface="Calibri Light" panose="020F0302020204030204" pitchFamily="34" charset="0"/>
              </a:rPr>
              <a:t>aide-mémoire, vidéos, modèle du concept d’exploitation </a:t>
            </a:r>
            <a:br>
              <a:rPr lang="fr-FR" altLang="de-DE" sz="2200">
                <a:latin typeface="Calibri Light" panose="020F0302020204030204" pitchFamily="34" charset="0"/>
                <a:cs typeface="Calibri Light" panose="020F0302020204030204" pitchFamily="34" charset="0"/>
              </a:rPr>
            </a:br>
            <a:r>
              <a:rPr lang="fr-FR" altLang="de-DE" sz="2200">
                <a:latin typeface="Calibri Light" panose="020F0302020204030204" pitchFamily="34" charset="0"/>
                <a:cs typeface="Calibri Light" panose="020F0302020204030204" pitchFamily="34" charset="0"/>
              </a:rPr>
              <a:t>	</a:t>
            </a:r>
            <a:r>
              <a:rPr lang="de-DE" altLang="de-DE" sz="2200">
                <a:latin typeface="Calibri Light" panose="020F0302020204030204" pitchFamily="34" charset="0"/>
                <a:cs typeface="Calibri Light" panose="020F0302020204030204" pitchFamily="34" charset="0"/>
                <a:hlinkClick r:id="rId3"/>
              </a:rPr>
              <a:t>www.abeilles.ch/conceptexploitation</a:t>
            </a:r>
            <a:r>
              <a:rPr lang="de-DE" altLang="de-DE" sz="2200">
                <a:latin typeface="Calibri Light" panose="020F0302020204030204" pitchFamily="34" charset="0"/>
                <a:cs typeface="Calibri Light" panose="020F0302020204030204" pitchFamily="34" charset="0"/>
              </a:rPr>
              <a:t>, newsletter, </a:t>
            </a:r>
            <a:br>
              <a:rPr lang="de-DE" altLang="de-DE" sz="2200">
                <a:latin typeface="Calibri Light" panose="020F0302020204030204" pitchFamily="34" charset="0"/>
                <a:cs typeface="Calibri Light" panose="020F0302020204030204" pitchFamily="34" charset="0"/>
              </a:rPr>
            </a:br>
            <a:r>
              <a:rPr lang="de-DE" altLang="de-DE" sz="2200">
                <a:latin typeface="Calibri Light" panose="020F0302020204030204" pitchFamily="34" charset="0"/>
                <a:cs typeface="Calibri Light" panose="020F0302020204030204" pitchFamily="34" charset="0"/>
              </a:rPr>
              <a:t>	</a:t>
            </a:r>
            <a:r>
              <a:rPr lang="fr-FR" altLang="de-DE" sz="2200">
                <a:latin typeface="Calibri Light" panose="020F0302020204030204" pitchFamily="34" charset="0"/>
                <a:cs typeface="Calibri Light" panose="020F0302020204030204" pitchFamily="34" charset="0"/>
              </a:rPr>
              <a:t>manifestations en ligne et en direct</a:t>
            </a:r>
            <a:r>
              <a:rPr lang="de-DE" altLang="de-DE" sz="2200">
                <a:latin typeface="Calibri Light" panose="020F0302020204030204" pitchFamily="34" charset="0"/>
                <a:cs typeface="Calibri Light" panose="020F0302020204030204" pitchFamily="34" charset="0"/>
              </a:rPr>
              <a:t>, hotline </a:t>
            </a:r>
            <a:br>
              <a:rPr lang="de-DE" altLang="de-DE">
                <a:latin typeface="Calibri Light" panose="020F0302020204030204" pitchFamily="34" charset="0"/>
                <a:cs typeface="Calibri Light" panose="020F0302020204030204" pitchFamily="34" charset="0"/>
              </a:rPr>
            </a:br>
            <a:endParaRPr lang="de-DE" altLang="de-DE" sz="1800">
              <a:latin typeface="Calibri Light" panose="020F0302020204030204" pitchFamily="34" charset="0"/>
              <a:cs typeface="Calibri Light" panose="020F0302020204030204" pitchFamily="34" charset="0"/>
            </a:endParaRPr>
          </a:p>
          <a:p>
            <a:pPr marL="457200" indent="-457200" eaLnBrk="1" hangingPunct="1">
              <a:buFontTx/>
              <a:buChar char="-"/>
            </a:pPr>
            <a:r>
              <a:rPr lang="de-DE" altLang="de-DE" b="1" i="1">
                <a:latin typeface="Calibri Light" panose="020F0302020204030204" pitchFamily="34" charset="0"/>
                <a:cs typeface="Calibri Light" panose="020F0302020204030204" pitchFamily="34" charset="0"/>
              </a:rPr>
              <a:t>Tarifs selon catalogue des prestations </a:t>
            </a:r>
            <a:br>
              <a:rPr lang="de-DE" altLang="de-DE" b="1" i="1">
                <a:latin typeface="Calibri Light" panose="020F0302020204030204" pitchFamily="34" charset="0"/>
                <a:cs typeface="Calibri Light" panose="020F0302020204030204" pitchFamily="34" charset="0"/>
              </a:rPr>
            </a:br>
            <a:r>
              <a:rPr lang="de-DE" altLang="de-DE">
                <a:latin typeface="Calibri Light" panose="020F0302020204030204" pitchFamily="34" charset="0"/>
                <a:cs typeface="Calibri Light" panose="020F0302020204030204" pitchFamily="34" charset="0"/>
                <a:hlinkClick r:id="rId4"/>
              </a:rPr>
              <a:t>www.abeilles.ch/apiservice </a:t>
            </a:r>
            <a:endParaRPr lang="de-DE" altLang="de-DE"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  <p:sp>
        <p:nvSpPr>
          <p:cNvPr id="28675" name="Titel 2">
            <a:extLst>
              <a:ext uri="{FF2B5EF4-FFF2-40B4-BE49-F238E27FC236}">
                <a16:creationId xmlns:a16="http://schemas.microsoft.com/office/drawing/2014/main" id="{2AB973D8-7ACB-A411-F4B8-678BA7ABB56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4525" y="573088"/>
            <a:ext cx="7878763" cy="1023937"/>
          </a:xfrm>
        </p:spPr>
        <p:txBody>
          <a:bodyPr/>
          <a:lstStyle/>
          <a:p>
            <a:pPr eaLnBrk="1" hangingPunct="1"/>
            <a:r>
              <a:rPr lang="de-DE" altLang="de-DE">
                <a:latin typeface="Calibri Light" panose="020F0302020204030204" pitchFamily="34" charset="0"/>
                <a:cs typeface="Calibri Light" panose="020F0302020204030204" pitchFamily="34" charset="0"/>
              </a:rPr>
              <a:t>Catalogue des prestations SSA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Inhaltsplatzhalter 1">
            <a:extLst>
              <a:ext uri="{FF2B5EF4-FFF2-40B4-BE49-F238E27FC236}">
                <a16:creationId xmlns:a16="http://schemas.microsoft.com/office/drawing/2014/main" id="{92754AEC-C697-D7EF-7181-14113035B6F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4525" y="1779588"/>
            <a:ext cx="7878763" cy="4452937"/>
          </a:xfrm>
        </p:spPr>
        <p:txBody>
          <a:bodyPr/>
          <a:lstStyle/>
          <a:p>
            <a:pPr marL="457200" indent="-457200" eaLnBrk="1" hangingPunct="1">
              <a:buFontTx/>
              <a:buChar char="-"/>
            </a:pPr>
            <a:r>
              <a:rPr lang="fr-FR" altLang="de-DE" b="1" i="1">
                <a:latin typeface="Calibri Light" panose="020F0302020204030204" pitchFamily="34" charset="0"/>
                <a:cs typeface="Calibri Light" panose="020F0302020204030204" pitchFamily="34" charset="0"/>
              </a:rPr>
              <a:t>Elevage</a:t>
            </a:r>
            <a:br>
              <a:rPr lang="fr-FR" altLang="de-DE" b="1" i="1">
                <a:latin typeface="Calibri Light" panose="020F0302020204030204" pitchFamily="34" charset="0"/>
                <a:cs typeface="Calibri Light" panose="020F0302020204030204" pitchFamily="34" charset="0"/>
              </a:rPr>
            </a:br>
            <a:r>
              <a:rPr lang="fr-FR" altLang="de-DE">
                <a:latin typeface="Calibri Light" panose="020F0302020204030204" pitchFamily="34" charset="0"/>
                <a:cs typeface="Calibri Light" panose="020F0302020204030204" pitchFamily="34" charset="0"/>
              </a:rPr>
              <a:t>Coordination avec les organisations d‘élevage de races, suivi des projets de promotion pour </a:t>
            </a:r>
            <a:r>
              <a:rPr lang="fr-FR" altLang="de-DE" i="1">
                <a:latin typeface="Calibri Light" panose="020F0302020204030204" pitchFamily="34" charset="0"/>
                <a:cs typeface="Calibri Light" panose="020F0302020204030204" pitchFamily="34" charset="0"/>
              </a:rPr>
              <a:t>Apis mellifera mellifera</a:t>
            </a:r>
            <a:br>
              <a:rPr lang="fr-FR" altLang="de-DE">
                <a:latin typeface="Calibri Light" panose="020F0302020204030204" pitchFamily="34" charset="0"/>
                <a:cs typeface="Calibri Light" panose="020F0302020204030204" pitchFamily="34" charset="0"/>
              </a:rPr>
            </a:br>
            <a:endParaRPr lang="fr-FR" altLang="de-DE">
              <a:latin typeface="Calibri Light" panose="020F0302020204030204" pitchFamily="34" charset="0"/>
              <a:cs typeface="Calibri Light" panose="020F0302020204030204" pitchFamily="34" charset="0"/>
            </a:endParaRPr>
          </a:p>
          <a:p>
            <a:pPr marL="457200" indent="-457200" eaLnBrk="1" hangingPunct="1">
              <a:buFontTx/>
              <a:buChar char="-"/>
            </a:pPr>
            <a:r>
              <a:rPr lang="fr-FR" altLang="de-DE" b="1" i="1">
                <a:latin typeface="Calibri Light" panose="020F0302020204030204" pitchFamily="34" charset="0"/>
                <a:cs typeface="Calibri Light" panose="020F0302020204030204" pitchFamily="34" charset="0"/>
              </a:rPr>
              <a:t>Marketing</a:t>
            </a:r>
            <a:br>
              <a:rPr lang="fr-FR" altLang="de-DE">
                <a:latin typeface="Calibri Light" panose="020F0302020204030204" pitchFamily="34" charset="0"/>
                <a:cs typeface="Calibri Light" panose="020F0302020204030204" pitchFamily="34" charset="0"/>
              </a:rPr>
            </a:br>
            <a:r>
              <a:rPr lang="fr-FR" altLang="de-DE">
                <a:latin typeface="Calibri Light" panose="020F0302020204030204" pitchFamily="34" charset="0"/>
                <a:cs typeface="Calibri Light" panose="020F0302020204030204" pitchFamily="34" charset="0"/>
              </a:rPr>
              <a:t>Contenu </a:t>
            </a:r>
            <a:r>
              <a:rPr lang="de-CH" altLang="de-DE">
                <a:latin typeface="Calibri Light" panose="020F0302020204030204" pitchFamily="34" charset="0"/>
                <a:cs typeface="Calibri Light" panose="020F0302020204030204" pitchFamily="34" charset="0"/>
              </a:rPr>
              <a:t>«Santé des abeilles» et «Elevage» sur</a:t>
            </a:r>
            <a:r>
              <a:rPr lang="de-CH" altLang="de-DE">
                <a:solidFill>
                  <a:srgbClr val="FF0000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 </a:t>
            </a:r>
            <a:r>
              <a:rPr lang="de-CH" altLang="de-DE">
                <a:latin typeface="Calibri Light" panose="020F0302020204030204" pitchFamily="34" charset="0"/>
                <a:cs typeface="Calibri Light" panose="020F0302020204030204" pitchFamily="34" charset="0"/>
                <a:hlinkClick r:id="rId3"/>
              </a:rPr>
              <a:t>www.abeilles.ch</a:t>
            </a:r>
            <a:r>
              <a:rPr lang="de-CH" altLang="de-DE">
                <a:latin typeface="Calibri Light" panose="020F0302020204030204" pitchFamily="34" charset="0"/>
                <a:cs typeface="Calibri Light" panose="020F0302020204030204" pitchFamily="34" charset="0"/>
              </a:rPr>
              <a:t>,</a:t>
            </a:r>
            <a:r>
              <a:rPr lang="fr-FR" altLang="de-DE">
                <a:latin typeface="Calibri Light" panose="020F0302020204030204" pitchFamily="34" charset="0"/>
                <a:cs typeface="Calibri Light" panose="020F0302020204030204" pitchFamily="34" charset="0"/>
              </a:rPr>
              <a:t> newsletter, relations publiques.</a:t>
            </a:r>
            <a:br>
              <a:rPr lang="de-DE" altLang="de-DE">
                <a:latin typeface="Calibri Light" panose="020F0302020204030204" pitchFamily="34" charset="0"/>
                <a:cs typeface="Calibri Light" panose="020F0302020204030204" pitchFamily="34" charset="0"/>
              </a:rPr>
            </a:br>
            <a:endParaRPr lang="de-DE" altLang="de-DE"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  <p:sp>
        <p:nvSpPr>
          <p:cNvPr id="30723" name="Titel 2">
            <a:extLst>
              <a:ext uri="{FF2B5EF4-FFF2-40B4-BE49-F238E27FC236}">
                <a16:creationId xmlns:a16="http://schemas.microsoft.com/office/drawing/2014/main" id="{D1053EC3-3C39-BAC4-B1E0-6636B5CB1A7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4525" y="573088"/>
            <a:ext cx="7878763" cy="1023937"/>
          </a:xfrm>
        </p:spPr>
        <p:txBody>
          <a:bodyPr/>
          <a:lstStyle/>
          <a:p>
            <a:pPr eaLnBrk="1" hangingPunct="1"/>
            <a:r>
              <a:rPr lang="fr-FR" altLang="de-DE">
                <a:latin typeface="Calibri Light" panose="020F0302020204030204" pitchFamily="34" charset="0"/>
                <a:cs typeface="Calibri Light" panose="020F0302020204030204" pitchFamily="34" charset="0"/>
              </a:rPr>
              <a:t>Autres tâches d’apiservice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-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apiservice_BGD_Master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Larissa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Larissa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ff471456-44ba-4ffc-af9a-96ba9205e98e">
      <Terms xmlns="http://schemas.microsoft.com/office/infopath/2007/PartnerControls"/>
    </lcf76f155ced4ddcb4097134ff3c332f>
    <TaxCatchAll xmlns="9eab89eb-81ca-4082-b00f-e8125fe72b12" xsi:nil="true"/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B379DCC702A51E469174961307C6676E" ma:contentTypeVersion="17" ma:contentTypeDescription="Ein neues Dokument erstellen." ma:contentTypeScope="" ma:versionID="f8b9337781682cb538f6c8ad5db236eb">
  <xsd:schema xmlns:xsd="http://www.w3.org/2001/XMLSchema" xmlns:xs="http://www.w3.org/2001/XMLSchema" xmlns:p="http://schemas.microsoft.com/office/2006/metadata/properties" xmlns:ns2="9eab89eb-81ca-4082-b00f-e8125fe72b12" xmlns:ns3="ff471456-44ba-4ffc-af9a-96ba9205e98e" targetNamespace="http://schemas.microsoft.com/office/2006/metadata/properties" ma:root="true" ma:fieldsID="5a8885b3dab2bc97903b308dec141cd7" ns2:_="" ns3:_="">
    <xsd:import namespace="9eab89eb-81ca-4082-b00f-e8125fe72b12"/>
    <xsd:import namespace="ff471456-44ba-4ffc-af9a-96ba9205e98e"/>
    <xsd:element name="properties">
      <xsd:complexType>
        <xsd:sequence>
          <xsd:element name="documentManagement">
            <xsd:complexType>
              <xsd:all>
                <xsd:element ref="ns2:SharedWithUsers" minOccurs="0"/>
                <xsd:element ref="ns2:SharedWithDetails" minOccurs="0"/>
                <xsd:element ref="ns3:MediaServiceMetadata" minOccurs="0"/>
                <xsd:element ref="ns3:MediaServiceFastMetadata" minOccurs="0"/>
                <xsd:element ref="ns3:MediaServiceDateTaken" minOccurs="0"/>
                <xsd:element ref="ns3:MediaServiceAutoTags" minOccurs="0"/>
                <xsd:element ref="ns3:MediaServiceOCR" minOccurs="0"/>
                <xsd:element ref="ns3:MediaServiceGenerationTime" minOccurs="0"/>
                <xsd:element ref="ns3:MediaServiceEventHashCode" minOccurs="0"/>
                <xsd:element ref="ns3:MediaLengthInSeconds" minOccurs="0"/>
                <xsd:element ref="ns3:lcf76f155ced4ddcb4097134ff3c332f" minOccurs="0"/>
                <xsd:element ref="ns2:TaxCatchAll" minOccurs="0"/>
                <xsd:element ref="ns3:MediaServiceLocation" minOccurs="0"/>
                <xsd:element ref="ns3:MediaServiceObjectDetectorVersions" minOccurs="0"/>
                <xsd:element ref="ns3:MediaServiceSearchProperties" minOccurs="0"/>
                <xsd:element ref="ns3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eab89eb-81ca-4082-b00f-e8125fe72b12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Freigegeben für" ma:description="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Freigegeben für - Details" ma:description="" ma:internalName="SharedWithDetails" ma:readOnly="true">
      <xsd:simpleType>
        <xsd:restriction base="dms:Note">
          <xsd:maxLength value="255"/>
        </xsd:restriction>
      </xsd:simpleType>
    </xsd:element>
    <xsd:element name="TaxCatchAll" ma:index="20" nillable="true" ma:displayName="Taxonomy Catch All Column" ma:hidden="true" ma:list="{ec95e5b8-1c5d-4267-b2e1-adc969df262c}" ma:internalName="TaxCatchAll" ma:showField="CatchAllData" ma:web="9eab89eb-81ca-4082-b00f-e8125fe72b12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f471456-44ba-4ffc-af9a-96ba9205e98e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0" nillable="true" ma:displayName="MediaServiceMetadata" ma:description="" ma:hidden="true" ma:internalName="MediaServiceMetadata" ma:readOnly="true">
      <xsd:simpleType>
        <xsd:restriction base="dms:Note"/>
      </xsd:simpleType>
    </xsd:element>
    <xsd:element name="MediaServiceFastMetadata" ma:index="11" nillable="true" ma:displayName="MediaServiceFastMetadata" ma:description="" ma:hidden="true" ma:internalName="MediaServiceFastMetadata" ma:readOnly="true">
      <xsd:simpleType>
        <xsd:restriction base="dms:Note"/>
      </xsd:simpleType>
    </xsd:element>
    <xsd:element name="MediaServiceDateTaken" ma:index="12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3" nillable="true" ma:displayName="MediaServiceAutoTags" ma:internalName="MediaServiceAutoTags" ma:readOnly="true">
      <xsd:simpleType>
        <xsd:restriction base="dms:Text"/>
      </xsd:simpleType>
    </xsd:element>
    <xsd:element name="MediaServiceOCR" ma:index="14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7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19" nillable="true" ma:taxonomy="true" ma:internalName="lcf76f155ced4ddcb4097134ff3c332f" ma:taxonomyFieldName="MediaServiceImageTags" ma:displayName="Bildmarkierungen" ma:readOnly="false" ma:fieldId="{5cf76f15-5ced-4ddc-b409-7134ff3c332f}" ma:taxonomyMulti="true" ma:sspId="6d9baf02-764c-45b6-9e3a-aa6242dedf6e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Location" ma:index="21" nillable="true" ma:displayName="Location" ma:indexed="true" ma:internalName="MediaServiceLocation" ma:readOnly="true">
      <xsd:simpleType>
        <xsd:restriction base="dms:Text"/>
      </xsd:simpleType>
    </xsd:element>
    <xsd:element name="MediaServiceObjectDetectorVersions" ma:index="22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3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BillingMetadata" ma:index="24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haltstyp"/>
        <xsd:element ref="dc:title" minOccurs="0" maxOccurs="1" ma:index="4" ma:displayName="Ti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7637C26E-477B-44BE-AA36-A22AB9C7B3E8}">
  <ds:schemaRefs>
    <ds:schemaRef ds:uri="http://schemas.microsoft.com/office/2006/metadata/properties"/>
    <ds:schemaRef ds:uri="http://schemas.microsoft.com/office/infopath/2007/PartnerControls"/>
    <ds:schemaRef ds:uri="ff471456-44ba-4ffc-af9a-96ba9205e98e"/>
    <ds:schemaRef ds:uri="9eab89eb-81ca-4082-b00f-e8125fe72b12"/>
  </ds:schemaRefs>
</ds:datastoreItem>
</file>

<file path=customXml/itemProps2.xml><?xml version="1.0" encoding="utf-8"?>
<ds:datastoreItem xmlns:ds="http://schemas.openxmlformats.org/officeDocument/2006/customXml" ds:itemID="{1B553EB5-204F-4B6B-85F9-F0A38EDCB578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5B2BD7FE-C658-4507-AFBF-84301C0609C4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9eab89eb-81ca-4082-b00f-e8125fe72b12"/>
    <ds:schemaRef ds:uri="ff471456-44ba-4ffc-af9a-96ba9205e98e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528</Words>
  <Application>Microsoft Office PowerPoint</Application>
  <PresentationFormat>Bildschirmpräsentation (4:3)</PresentationFormat>
  <Paragraphs>86</Paragraphs>
  <Slides>11</Slides>
  <Notes>10</Notes>
  <HiddenSlides>0</HiddenSlides>
  <MMClips>0</MMClips>
  <ScaleCrop>false</ScaleCrop>
  <HeadingPairs>
    <vt:vector size="8" baseType="variant">
      <vt:variant>
        <vt:lpstr>Verwendete Schriftarten</vt:lpstr>
      </vt:variant>
      <vt:variant>
        <vt:i4>6</vt:i4>
      </vt:variant>
      <vt:variant>
        <vt:lpstr>Design</vt:lpstr>
      </vt:variant>
      <vt:variant>
        <vt:i4>2</vt:i4>
      </vt:variant>
      <vt:variant>
        <vt:lpstr>Eingebettete OLE-Server</vt:lpstr>
      </vt:variant>
      <vt:variant>
        <vt:i4>1</vt:i4>
      </vt:variant>
      <vt:variant>
        <vt:lpstr>Folientitel</vt:lpstr>
      </vt:variant>
      <vt:variant>
        <vt:i4>11</vt:i4>
      </vt:variant>
    </vt:vector>
  </HeadingPairs>
  <TitlesOfParts>
    <vt:vector size="20" baseType="lpstr">
      <vt:lpstr>Calibri</vt:lpstr>
      <vt:lpstr>Arial</vt:lpstr>
      <vt:lpstr>Calibri Light</vt:lpstr>
      <vt:lpstr>Lucida Grande</vt:lpstr>
      <vt:lpstr>Wingdings 2</vt:lpstr>
      <vt:lpstr>Wingdings</vt:lpstr>
      <vt:lpstr>Office-Design</vt:lpstr>
      <vt:lpstr>apiservice_BGD_Master</vt:lpstr>
      <vt:lpstr>Microsoft Excel-Diagramm</vt:lpstr>
      <vt:lpstr>Le SSA en bref</vt:lpstr>
      <vt:lpstr>Organisations apicoles suisses</vt:lpstr>
      <vt:lpstr>Domaines d’apiservice</vt:lpstr>
      <vt:lpstr>Equipe apiservice</vt:lpstr>
      <vt:lpstr>Principes de base du SSA</vt:lpstr>
      <vt:lpstr>SSA-Tâches 1/3 </vt:lpstr>
      <vt:lpstr>SSA-Tâches 2/3</vt:lpstr>
      <vt:lpstr>SSA-Tâches 3/3</vt:lpstr>
      <vt:lpstr>Financement SSA Provenance des moyens Convention de prestations Ordonnance sur les services sanitaires des animaux  </vt:lpstr>
      <vt:lpstr>Catalogue des prestations SSA</vt:lpstr>
      <vt:lpstr>Autres tâches d’apiservice</vt:lpstr>
    </vt:vector>
  </TitlesOfParts>
  <Company>Koller Werbung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PowerPoint-Präsentation</dc:title>
  <dc:creator>Emil Koller</dc:creator>
  <cp:lastModifiedBy>Anja Ebener</cp:lastModifiedBy>
  <cp:revision>180</cp:revision>
  <cp:lastPrinted>2019-05-03T05:31:48Z</cp:lastPrinted>
  <dcterms:created xsi:type="dcterms:W3CDTF">2014-09-18T07:30:02Z</dcterms:created>
  <dcterms:modified xsi:type="dcterms:W3CDTF">2026-09-21T06:38:27Z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lcf76f155ced4ddcb4097134ff3c332f">
    <vt:lpwstr/>
  </property>
  <property fmtid="{D5CDD505-2E9C-101B-9397-08002B2CF9AE}" pid="3" name="TaxCatchAll">
    <vt:lpwstr/>
  </property>
  <property fmtid="{D5CDD505-2E9C-101B-9397-08002B2CF9AE}" pid="4" name="MediaServiceImageTags">
    <vt:lpwstr/>
  </property>
</Properties>
</file>